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34"/>
  </p:notesMasterIdLst>
  <p:handoutMasterIdLst>
    <p:handoutMasterId r:id="rId35"/>
  </p:handoutMasterIdLst>
  <p:sldIdLst>
    <p:sldId id="2145707299" r:id="rId7"/>
    <p:sldId id="2079" r:id="rId8"/>
    <p:sldId id="1596" r:id="rId9"/>
    <p:sldId id="2076137597" r:id="rId10"/>
    <p:sldId id="2145707293" r:id="rId11"/>
    <p:sldId id="2134805612" r:id="rId12"/>
    <p:sldId id="2134805597" r:id="rId13"/>
    <p:sldId id="2134805595" r:id="rId14"/>
    <p:sldId id="2076136270" r:id="rId15"/>
    <p:sldId id="2145707321" r:id="rId16"/>
    <p:sldId id="2145707317" r:id="rId17"/>
    <p:sldId id="2134805611" r:id="rId18"/>
    <p:sldId id="1622" r:id="rId19"/>
    <p:sldId id="1623" r:id="rId20"/>
    <p:sldId id="1632" r:id="rId21"/>
    <p:sldId id="1642" r:id="rId22"/>
    <p:sldId id="1633" r:id="rId23"/>
    <p:sldId id="3334" r:id="rId24"/>
    <p:sldId id="2076136307" r:id="rId25"/>
    <p:sldId id="2076136308" r:id="rId26"/>
    <p:sldId id="2076136282" r:id="rId27"/>
    <p:sldId id="2145707320" r:id="rId28"/>
    <p:sldId id="2076136368" r:id="rId29"/>
    <p:sldId id="2076136264" r:id="rId30"/>
    <p:sldId id="2145707319" r:id="rId31"/>
    <p:sldId id="277" r:id="rId32"/>
    <p:sldId id="2076136275"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bby Slide" id="{4A4D1AEB-A6AA-4D30-A964-5981E3167F71}">
          <p14:sldIdLst/>
        </p14:section>
        <p14:section name="General content" id="{F8FC4E58-4B95-412B-BB13-0CB9B192F7F4}">
          <p14:sldIdLst>
            <p14:sldId id="2145707299"/>
            <p14:sldId id="2079"/>
            <p14:sldId id="1596"/>
            <p14:sldId id="2076137597"/>
            <p14:sldId id="2145707293"/>
            <p14:sldId id="2134805612"/>
            <p14:sldId id="2134805597"/>
            <p14:sldId id="2134805595"/>
            <p14:sldId id="2076136270"/>
            <p14:sldId id="2145707321"/>
            <p14:sldId id="2145707317"/>
            <p14:sldId id="2134805611"/>
            <p14:sldId id="1622"/>
            <p14:sldId id="1623"/>
            <p14:sldId id="1632"/>
            <p14:sldId id="1642"/>
            <p14:sldId id="1633"/>
            <p14:sldId id="3334"/>
            <p14:sldId id="2076136307"/>
            <p14:sldId id="2076136308"/>
            <p14:sldId id="2076136282"/>
            <p14:sldId id="2145707320"/>
            <p14:sldId id="2076136368"/>
            <p14:sldId id="2076136264"/>
            <p14:sldId id="2145707319"/>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DC0"/>
    <a:srgbClr val="1973B9"/>
    <a:srgbClr val="0078D4"/>
    <a:srgbClr val="DBDBDB"/>
    <a:srgbClr val="FFFFFF"/>
    <a:srgbClr val="FBF7E7"/>
    <a:srgbClr val="F64036"/>
    <a:srgbClr val="FF8400"/>
    <a:srgbClr val="47291F"/>
    <a:srgbClr val="14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522251-43D7-4BAB-BFD0-90583EF7F100}" v="672" dt="2022-09-22T13:53:04.955"/>
    <p1510:client id="{D0038466-6A0E-8942-B2AE-95905443AE79}" v="6" dt="2022-09-22T13:43:41.947"/>
    <p1510:client id="{F12AEFA3-199B-429C-BF85-6CB1926F546E}" v="15" dt="2022-09-22T18:49:08.1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8"/>
    <p:restoredTop sz="78609" autoAdjust="0"/>
  </p:normalViewPr>
  <p:slideViewPr>
    <p:cSldViewPr snapToGrid="0">
      <p:cViewPr varScale="1">
        <p:scale>
          <a:sx n="88" d="100"/>
          <a:sy n="88" d="100"/>
        </p:scale>
        <p:origin x="66"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sa Juvonen" userId="c7243be1-99a3-4752-ab2a-0cf698cf8236" providerId="ADAL" clId="{A3522251-43D7-4BAB-BFD0-90583EF7F100}"/>
    <pc:docChg chg="undo custSel addSld delSld modSld sldOrd modSection">
      <pc:chgData name="Vesa Juvonen" userId="c7243be1-99a3-4752-ab2a-0cf698cf8236" providerId="ADAL" clId="{A3522251-43D7-4BAB-BFD0-90583EF7F100}" dt="2022-09-22T15:00:21.251" v="713" actId="1076"/>
      <pc:docMkLst>
        <pc:docMk/>
      </pc:docMkLst>
      <pc:sldChg chg="addSp modSp modAnim">
        <pc:chgData name="Vesa Juvonen" userId="c7243be1-99a3-4752-ab2a-0cf698cf8236" providerId="ADAL" clId="{A3522251-43D7-4BAB-BFD0-90583EF7F100}" dt="2022-09-22T12:38:04.859" v="552"/>
        <pc:sldMkLst>
          <pc:docMk/>
          <pc:sldMk cId="3026554354" sldId="2076136368"/>
        </pc:sldMkLst>
        <pc:picChg chg="add mod">
          <ac:chgData name="Vesa Juvonen" userId="c7243be1-99a3-4752-ab2a-0cf698cf8236" providerId="ADAL" clId="{A3522251-43D7-4BAB-BFD0-90583EF7F100}" dt="2022-09-22T12:37:04.397" v="524" actId="167"/>
          <ac:picMkLst>
            <pc:docMk/>
            <pc:sldMk cId="3026554354" sldId="2076136368"/>
            <ac:picMk id="17" creationId="{3560BB7C-247E-82F6-12B8-24B1508D29DD}"/>
          </ac:picMkLst>
        </pc:picChg>
        <pc:picChg chg="add mod">
          <ac:chgData name="Vesa Juvonen" userId="c7243be1-99a3-4752-ab2a-0cf698cf8236" providerId="ADAL" clId="{A3522251-43D7-4BAB-BFD0-90583EF7F100}" dt="2022-09-22T12:37:04.397" v="524" actId="167"/>
          <ac:picMkLst>
            <pc:docMk/>
            <pc:sldMk cId="3026554354" sldId="2076136368"/>
            <ac:picMk id="18" creationId="{9281A122-6339-AB38-F5D4-6A46C16B3914}"/>
          </ac:picMkLst>
        </pc:picChg>
        <pc:picChg chg="add mod">
          <ac:chgData name="Vesa Juvonen" userId="c7243be1-99a3-4752-ab2a-0cf698cf8236" providerId="ADAL" clId="{A3522251-43D7-4BAB-BFD0-90583EF7F100}" dt="2022-09-22T12:37:04.397" v="524" actId="167"/>
          <ac:picMkLst>
            <pc:docMk/>
            <pc:sldMk cId="3026554354" sldId="2076136368"/>
            <ac:picMk id="19" creationId="{E4FBFF45-CAF1-D9EC-4C74-CDB92C0DAE9E}"/>
          </ac:picMkLst>
        </pc:picChg>
        <pc:picChg chg="add mod">
          <ac:chgData name="Vesa Juvonen" userId="c7243be1-99a3-4752-ab2a-0cf698cf8236" providerId="ADAL" clId="{A3522251-43D7-4BAB-BFD0-90583EF7F100}" dt="2022-09-22T12:37:04.397" v="524" actId="167"/>
          <ac:picMkLst>
            <pc:docMk/>
            <pc:sldMk cId="3026554354" sldId="2076136368"/>
            <ac:picMk id="20" creationId="{1061F34E-A845-69A9-D667-7018D7E2D2B5}"/>
          </ac:picMkLst>
        </pc:picChg>
        <pc:picChg chg="add mod">
          <ac:chgData name="Vesa Juvonen" userId="c7243be1-99a3-4752-ab2a-0cf698cf8236" providerId="ADAL" clId="{A3522251-43D7-4BAB-BFD0-90583EF7F100}" dt="2022-09-22T12:37:04.397" v="524" actId="167"/>
          <ac:picMkLst>
            <pc:docMk/>
            <pc:sldMk cId="3026554354" sldId="2076136368"/>
            <ac:picMk id="21" creationId="{A4D8F16B-5A87-F616-32BB-D84DE8D80CBE}"/>
          </ac:picMkLst>
        </pc:picChg>
        <pc:picChg chg="add mod">
          <ac:chgData name="Vesa Juvonen" userId="c7243be1-99a3-4752-ab2a-0cf698cf8236" providerId="ADAL" clId="{A3522251-43D7-4BAB-BFD0-90583EF7F100}" dt="2022-09-22T12:37:04.397" v="524" actId="167"/>
          <ac:picMkLst>
            <pc:docMk/>
            <pc:sldMk cId="3026554354" sldId="2076136368"/>
            <ac:picMk id="22" creationId="{7E96BFC2-BB6C-CE66-F4BA-8AE968FFC992}"/>
          </ac:picMkLst>
        </pc:picChg>
        <pc:picChg chg="add mod">
          <ac:chgData name="Vesa Juvonen" userId="c7243be1-99a3-4752-ab2a-0cf698cf8236" providerId="ADAL" clId="{A3522251-43D7-4BAB-BFD0-90583EF7F100}" dt="2022-09-22T12:37:04.397" v="524" actId="167"/>
          <ac:picMkLst>
            <pc:docMk/>
            <pc:sldMk cId="3026554354" sldId="2076136368"/>
            <ac:picMk id="23" creationId="{298B8522-6136-C0CE-8361-8728F4C825DD}"/>
          </ac:picMkLst>
        </pc:picChg>
        <pc:picChg chg="add mod">
          <ac:chgData name="Vesa Juvonen" userId="c7243be1-99a3-4752-ab2a-0cf698cf8236" providerId="ADAL" clId="{A3522251-43D7-4BAB-BFD0-90583EF7F100}" dt="2022-09-22T12:37:04.397" v="524" actId="167"/>
          <ac:picMkLst>
            <pc:docMk/>
            <pc:sldMk cId="3026554354" sldId="2076136368"/>
            <ac:picMk id="24" creationId="{0DCAB3E7-9F47-5A01-8B84-9B7AAC75B2CE}"/>
          </ac:picMkLst>
        </pc:picChg>
        <pc:picChg chg="add mod">
          <ac:chgData name="Vesa Juvonen" userId="c7243be1-99a3-4752-ab2a-0cf698cf8236" providerId="ADAL" clId="{A3522251-43D7-4BAB-BFD0-90583EF7F100}" dt="2022-09-22T12:37:04.397" v="524" actId="167"/>
          <ac:picMkLst>
            <pc:docMk/>
            <pc:sldMk cId="3026554354" sldId="2076136368"/>
            <ac:picMk id="25" creationId="{DC2CAD43-7C34-8A88-6757-8E89EA3CFFC4}"/>
          </ac:picMkLst>
        </pc:picChg>
      </pc:sldChg>
      <pc:sldChg chg="modSp mod">
        <pc:chgData name="Vesa Juvonen" userId="c7243be1-99a3-4752-ab2a-0cf698cf8236" providerId="ADAL" clId="{A3522251-43D7-4BAB-BFD0-90583EF7F100}" dt="2022-09-22T14:09:23.016" v="678" actId="1076"/>
        <pc:sldMkLst>
          <pc:docMk/>
          <pc:sldMk cId="1812315545" sldId="2134805597"/>
        </pc:sldMkLst>
        <pc:spChg chg="mod">
          <ac:chgData name="Vesa Juvonen" userId="c7243be1-99a3-4752-ab2a-0cf698cf8236" providerId="ADAL" clId="{A3522251-43D7-4BAB-BFD0-90583EF7F100}" dt="2022-09-22T14:09:23.016" v="678" actId="1076"/>
          <ac:spMkLst>
            <pc:docMk/>
            <pc:sldMk cId="1812315545" sldId="2134805597"/>
            <ac:spMk id="4" creationId="{3CDF55D0-D6B5-1937-F179-520E5A479F43}"/>
          </ac:spMkLst>
        </pc:spChg>
      </pc:sldChg>
      <pc:sldChg chg="addSp delSp modSp mod">
        <pc:chgData name="Vesa Juvonen" userId="c7243be1-99a3-4752-ab2a-0cf698cf8236" providerId="ADAL" clId="{A3522251-43D7-4BAB-BFD0-90583EF7F100}" dt="2022-09-22T12:27:10.146" v="360" actId="1076"/>
        <pc:sldMkLst>
          <pc:docMk/>
          <pc:sldMk cId="3452186815" sldId="2134805611"/>
        </pc:sldMkLst>
        <pc:spChg chg="del">
          <ac:chgData name="Vesa Juvonen" userId="c7243be1-99a3-4752-ab2a-0cf698cf8236" providerId="ADAL" clId="{A3522251-43D7-4BAB-BFD0-90583EF7F100}" dt="2022-09-22T12:24:54.905" v="319" actId="478"/>
          <ac:spMkLst>
            <pc:docMk/>
            <pc:sldMk cId="3452186815" sldId="2134805611"/>
            <ac:spMk id="4" creationId="{AFC26818-6DB7-A596-ACB5-00C7721FF6EA}"/>
          </ac:spMkLst>
        </pc:spChg>
        <pc:spChg chg="mod">
          <ac:chgData name="Vesa Juvonen" userId="c7243be1-99a3-4752-ab2a-0cf698cf8236" providerId="ADAL" clId="{A3522251-43D7-4BAB-BFD0-90583EF7F100}" dt="2022-09-22T12:25:12.016" v="342" actId="20577"/>
          <ac:spMkLst>
            <pc:docMk/>
            <pc:sldMk cId="3452186815" sldId="2134805611"/>
            <ac:spMk id="12" creationId="{24EC370B-AF62-4FF0-9567-91771F6DF07D}"/>
          </ac:spMkLst>
        </pc:spChg>
        <pc:picChg chg="add mod modCrop">
          <ac:chgData name="Vesa Juvonen" userId="c7243be1-99a3-4752-ab2a-0cf698cf8236" providerId="ADAL" clId="{A3522251-43D7-4BAB-BFD0-90583EF7F100}" dt="2022-09-22T12:27:10.146" v="360" actId="1076"/>
          <ac:picMkLst>
            <pc:docMk/>
            <pc:sldMk cId="3452186815" sldId="2134805611"/>
            <ac:picMk id="6" creationId="{3D0B6D32-C580-843C-DCC7-F39EEF7A9842}"/>
          </ac:picMkLst>
        </pc:picChg>
        <pc:picChg chg="mod">
          <ac:chgData name="Vesa Juvonen" userId="c7243be1-99a3-4752-ab2a-0cf698cf8236" providerId="ADAL" clId="{A3522251-43D7-4BAB-BFD0-90583EF7F100}" dt="2022-09-22T12:27:10.146" v="360" actId="1076"/>
          <ac:picMkLst>
            <pc:docMk/>
            <pc:sldMk cId="3452186815" sldId="2134805611"/>
            <ac:picMk id="8" creationId="{CF625ABF-17F2-4F3E-B0A2-C945B4AE06A4}"/>
          </ac:picMkLst>
        </pc:picChg>
        <pc:picChg chg="mod">
          <ac:chgData name="Vesa Juvonen" userId="c7243be1-99a3-4752-ab2a-0cf698cf8236" providerId="ADAL" clId="{A3522251-43D7-4BAB-BFD0-90583EF7F100}" dt="2022-09-22T12:27:10.146" v="360" actId="1076"/>
          <ac:picMkLst>
            <pc:docMk/>
            <pc:sldMk cId="3452186815" sldId="2134805611"/>
            <ac:picMk id="9" creationId="{CD949BEC-AB0B-4B23-AC50-12E49E1134CF}"/>
          </ac:picMkLst>
        </pc:picChg>
        <pc:picChg chg="mod">
          <ac:chgData name="Vesa Juvonen" userId="c7243be1-99a3-4752-ab2a-0cf698cf8236" providerId="ADAL" clId="{A3522251-43D7-4BAB-BFD0-90583EF7F100}" dt="2022-09-22T12:27:10.146" v="360" actId="1076"/>
          <ac:picMkLst>
            <pc:docMk/>
            <pc:sldMk cId="3452186815" sldId="2134805611"/>
            <ac:picMk id="10" creationId="{F72CCE17-9D52-46CF-94E0-88D4028EFCB9}"/>
          </ac:picMkLst>
        </pc:picChg>
      </pc:sldChg>
      <pc:sldChg chg="delSp modSp mod">
        <pc:chgData name="Vesa Juvonen" userId="c7243be1-99a3-4752-ab2a-0cf698cf8236" providerId="ADAL" clId="{A3522251-43D7-4BAB-BFD0-90583EF7F100}" dt="2022-09-22T12:17:58.145" v="283" actId="20577"/>
        <pc:sldMkLst>
          <pc:docMk/>
          <pc:sldMk cId="1954581032" sldId="2134805612"/>
        </pc:sldMkLst>
        <pc:spChg chg="del">
          <ac:chgData name="Vesa Juvonen" userId="c7243be1-99a3-4752-ab2a-0cf698cf8236" providerId="ADAL" clId="{A3522251-43D7-4BAB-BFD0-90583EF7F100}" dt="2022-09-22T12:15:17.234" v="0" actId="478"/>
          <ac:spMkLst>
            <pc:docMk/>
            <pc:sldMk cId="1954581032" sldId="2134805612"/>
            <ac:spMk id="6" creationId="{FCAB0408-E7F6-81F0-74F2-A8CDC84B9582}"/>
          </ac:spMkLst>
        </pc:spChg>
        <pc:spChg chg="mod">
          <ac:chgData name="Vesa Juvonen" userId="c7243be1-99a3-4752-ab2a-0cf698cf8236" providerId="ADAL" clId="{A3522251-43D7-4BAB-BFD0-90583EF7F100}" dt="2022-09-22T12:17:58.145" v="283" actId="20577"/>
          <ac:spMkLst>
            <pc:docMk/>
            <pc:sldMk cId="1954581032" sldId="2134805612"/>
            <ac:spMk id="14" creationId="{D48B03A6-9931-4060-866B-02B036F803DE}"/>
          </ac:spMkLst>
        </pc:spChg>
        <pc:spChg chg="mod">
          <ac:chgData name="Vesa Juvonen" userId="c7243be1-99a3-4752-ab2a-0cf698cf8236" providerId="ADAL" clId="{A3522251-43D7-4BAB-BFD0-90583EF7F100}" dt="2022-09-22T12:15:46.886" v="22" actId="20577"/>
          <ac:spMkLst>
            <pc:docMk/>
            <pc:sldMk cId="1954581032" sldId="2134805612"/>
            <ac:spMk id="19" creationId="{B96EE522-6672-435D-A47F-0B904BCE8C3A}"/>
          </ac:spMkLst>
        </pc:spChg>
      </pc:sldChg>
      <pc:sldChg chg="modSp mod">
        <pc:chgData name="Vesa Juvonen" userId="c7243be1-99a3-4752-ab2a-0cf698cf8236" providerId="ADAL" clId="{A3522251-43D7-4BAB-BFD0-90583EF7F100}" dt="2022-09-22T14:08:36.784" v="675" actId="1076"/>
        <pc:sldMkLst>
          <pc:docMk/>
          <pc:sldMk cId="2775546260" sldId="2145707293"/>
        </pc:sldMkLst>
        <pc:spChg chg="mod">
          <ac:chgData name="Vesa Juvonen" userId="c7243be1-99a3-4752-ab2a-0cf698cf8236" providerId="ADAL" clId="{A3522251-43D7-4BAB-BFD0-90583EF7F100}" dt="2022-09-22T14:08:36.784" v="675" actId="1076"/>
          <ac:spMkLst>
            <pc:docMk/>
            <pc:sldMk cId="2775546260" sldId="2145707293"/>
            <ac:spMk id="7" creationId="{6F939F32-4E37-4CA3-B710-00610E5E59D3}"/>
          </ac:spMkLst>
        </pc:spChg>
      </pc:sldChg>
      <pc:sldChg chg="mod modShow">
        <pc:chgData name="Vesa Juvonen" userId="c7243be1-99a3-4752-ab2a-0cf698cf8236" providerId="ADAL" clId="{A3522251-43D7-4BAB-BFD0-90583EF7F100}" dt="2022-09-22T12:29:44.982" v="377" actId="729"/>
        <pc:sldMkLst>
          <pc:docMk/>
          <pc:sldMk cId="2830933617" sldId="2145707307"/>
        </pc:sldMkLst>
      </pc:sldChg>
      <pc:sldChg chg="addSp delSp modSp mod">
        <pc:chgData name="Vesa Juvonen" userId="c7243be1-99a3-4752-ab2a-0cf698cf8236" providerId="ADAL" clId="{A3522251-43D7-4BAB-BFD0-90583EF7F100}" dt="2022-09-22T12:24:13.977" v="318" actId="1076"/>
        <pc:sldMkLst>
          <pc:docMk/>
          <pc:sldMk cId="1488650240" sldId="2145707317"/>
        </pc:sldMkLst>
        <pc:spChg chg="del">
          <ac:chgData name="Vesa Juvonen" userId="c7243be1-99a3-4752-ab2a-0cf698cf8236" providerId="ADAL" clId="{A3522251-43D7-4BAB-BFD0-90583EF7F100}" dt="2022-09-22T12:22:37.160" v="287" actId="478"/>
          <ac:spMkLst>
            <pc:docMk/>
            <pc:sldMk cId="1488650240" sldId="2145707317"/>
            <ac:spMk id="3" creationId="{5B53E8BE-15C1-E4E1-669B-299A3BA0180A}"/>
          </ac:spMkLst>
        </pc:spChg>
        <pc:spChg chg="mod">
          <ac:chgData name="Vesa Juvonen" userId="c7243be1-99a3-4752-ab2a-0cf698cf8236" providerId="ADAL" clId="{A3522251-43D7-4BAB-BFD0-90583EF7F100}" dt="2022-09-22T12:24:13.977" v="318" actId="1076"/>
          <ac:spMkLst>
            <pc:docMk/>
            <pc:sldMk cId="1488650240" sldId="2145707317"/>
            <ac:spMk id="6" creationId="{91480DE8-A5FC-05F5-A4B9-B05D4D650380}"/>
          </ac:spMkLst>
        </pc:spChg>
        <pc:spChg chg="mod">
          <ac:chgData name="Vesa Juvonen" userId="c7243be1-99a3-4752-ab2a-0cf698cf8236" providerId="ADAL" clId="{A3522251-43D7-4BAB-BFD0-90583EF7F100}" dt="2022-09-22T12:24:13.977" v="318" actId="1076"/>
          <ac:spMkLst>
            <pc:docMk/>
            <pc:sldMk cId="1488650240" sldId="2145707317"/>
            <ac:spMk id="9" creationId="{792D7D7A-5B61-E19C-DE18-0A2970824E3D}"/>
          </ac:spMkLst>
        </pc:spChg>
        <pc:spChg chg="mod">
          <ac:chgData name="Vesa Juvonen" userId="c7243be1-99a3-4752-ab2a-0cf698cf8236" providerId="ADAL" clId="{A3522251-43D7-4BAB-BFD0-90583EF7F100}" dt="2022-09-22T12:24:13.977" v="318" actId="1076"/>
          <ac:spMkLst>
            <pc:docMk/>
            <pc:sldMk cId="1488650240" sldId="2145707317"/>
            <ac:spMk id="10" creationId="{7C816919-6E6A-4402-ADE3-B85F4ACC0DF0}"/>
          </ac:spMkLst>
        </pc:spChg>
        <pc:spChg chg="mod">
          <ac:chgData name="Vesa Juvonen" userId="c7243be1-99a3-4752-ab2a-0cf698cf8236" providerId="ADAL" clId="{A3522251-43D7-4BAB-BFD0-90583EF7F100}" dt="2022-09-22T12:24:13.977" v="318" actId="1076"/>
          <ac:spMkLst>
            <pc:docMk/>
            <pc:sldMk cId="1488650240" sldId="2145707317"/>
            <ac:spMk id="11" creationId="{FA5409C7-6F34-74E4-1D06-16AC38A9D907}"/>
          </ac:spMkLst>
        </pc:spChg>
        <pc:spChg chg="mod">
          <ac:chgData name="Vesa Juvonen" userId="c7243be1-99a3-4752-ab2a-0cf698cf8236" providerId="ADAL" clId="{A3522251-43D7-4BAB-BFD0-90583EF7F100}" dt="2022-09-22T12:24:13.977" v="318" actId="1076"/>
          <ac:spMkLst>
            <pc:docMk/>
            <pc:sldMk cId="1488650240" sldId="2145707317"/>
            <ac:spMk id="17" creationId="{F1E7D341-ACA5-5D51-1117-938EE8397606}"/>
          </ac:spMkLst>
        </pc:spChg>
        <pc:spChg chg="mod">
          <ac:chgData name="Vesa Juvonen" userId="c7243be1-99a3-4752-ab2a-0cf698cf8236" providerId="ADAL" clId="{A3522251-43D7-4BAB-BFD0-90583EF7F100}" dt="2022-09-22T12:24:13.977" v="318" actId="1076"/>
          <ac:spMkLst>
            <pc:docMk/>
            <pc:sldMk cId="1488650240" sldId="2145707317"/>
            <ac:spMk id="19" creationId="{B63C4345-583B-697F-1922-18888AC94030}"/>
          </ac:spMkLst>
        </pc:spChg>
        <pc:spChg chg="mod">
          <ac:chgData name="Vesa Juvonen" userId="c7243be1-99a3-4752-ab2a-0cf698cf8236" providerId="ADAL" clId="{A3522251-43D7-4BAB-BFD0-90583EF7F100}" dt="2022-09-22T12:24:13.977" v="318" actId="1076"/>
          <ac:spMkLst>
            <pc:docMk/>
            <pc:sldMk cId="1488650240" sldId="2145707317"/>
            <ac:spMk id="21" creationId="{63295C31-4DEA-A971-DD41-7FC9B9206B07}"/>
          </ac:spMkLst>
        </pc:spChg>
        <pc:picChg chg="del">
          <ac:chgData name="Vesa Juvonen" userId="c7243be1-99a3-4752-ab2a-0cf698cf8236" providerId="ADAL" clId="{A3522251-43D7-4BAB-BFD0-90583EF7F100}" dt="2022-09-22T12:22:39.422" v="288" actId="478"/>
          <ac:picMkLst>
            <pc:docMk/>
            <pc:sldMk cId="1488650240" sldId="2145707317"/>
            <ac:picMk id="5" creationId="{269FA482-CBD2-4F22-DD09-D23286EB9A37}"/>
          </ac:picMkLst>
        </pc:picChg>
        <pc:picChg chg="add mod">
          <ac:chgData name="Vesa Juvonen" userId="c7243be1-99a3-4752-ab2a-0cf698cf8236" providerId="ADAL" clId="{A3522251-43D7-4BAB-BFD0-90583EF7F100}" dt="2022-09-22T12:24:13.977" v="318" actId="1076"/>
          <ac:picMkLst>
            <pc:docMk/>
            <pc:sldMk cId="1488650240" sldId="2145707317"/>
            <ac:picMk id="7" creationId="{D505833F-DCF4-B181-317D-2C2551C16209}"/>
          </ac:picMkLst>
        </pc:picChg>
        <pc:cxnChg chg="mod ord">
          <ac:chgData name="Vesa Juvonen" userId="c7243be1-99a3-4752-ab2a-0cf698cf8236" providerId="ADAL" clId="{A3522251-43D7-4BAB-BFD0-90583EF7F100}" dt="2022-09-22T12:24:13.977" v="318" actId="1076"/>
          <ac:cxnSpMkLst>
            <pc:docMk/>
            <pc:sldMk cId="1488650240" sldId="2145707317"/>
            <ac:cxnSpMk id="12" creationId="{ADEF8085-CC88-5F33-472A-B0B73239C666}"/>
          </ac:cxnSpMkLst>
        </pc:cxnChg>
      </pc:sldChg>
      <pc:sldChg chg="addSp delSp modSp mod modShow">
        <pc:chgData name="Vesa Juvonen" userId="c7243be1-99a3-4752-ab2a-0cf698cf8236" providerId="ADAL" clId="{A3522251-43D7-4BAB-BFD0-90583EF7F100}" dt="2022-09-22T12:31:04.669" v="391" actId="21"/>
        <pc:sldMkLst>
          <pc:docMk/>
          <pc:sldMk cId="318639830" sldId="2145707318"/>
        </pc:sldMkLst>
        <pc:picChg chg="add del mod">
          <ac:chgData name="Vesa Juvonen" userId="c7243be1-99a3-4752-ab2a-0cf698cf8236" providerId="ADAL" clId="{A3522251-43D7-4BAB-BFD0-90583EF7F100}" dt="2022-09-22T12:31:04.669" v="391" actId="21"/>
          <ac:picMkLst>
            <pc:docMk/>
            <pc:sldMk cId="318639830" sldId="2145707318"/>
            <ac:picMk id="23" creationId="{1366F4A4-4B01-D64B-03ED-1D6836DF10A0}"/>
          </ac:picMkLst>
        </pc:picChg>
        <pc:picChg chg="add del">
          <ac:chgData name="Vesa Juvonen" userId="c7243be1-99a3-4752-ab2a-0cf698cf8236" providerId="ADAL" clId="{A3522251-43D7-4BAB-BFD0-90583EF7F100}" dt="2022-09-22T12:31:02.427" v="390" actId="478"/>
          <ac:picMkLst>
            <pc:docMk/>
            <pc:sldMk cId="318639830" sldId="2145707318"/>
            <ac:picMk id="48" creationId="{7E92ECD5-91E9-7DE5-29BD-6A7917F84312}"/>
          </ac:picMkLst>
        </pc:picChg>
      </pc:sldChg>
      <pc:sldChg chg="addSp delSp modSp add mod">
        <pc:chgData name="Vesa Juvonen" userId="c7243be1-99a3-4752-ab2a-0cf698cf8236" providerId="ADAL" clId="{A3522251-43D7-4BAB-BFD0-90583EF7F100}" dt="2022-09-22T12:32:05.206" v="442" actId="1076"/>
        <pc:sldMkLst>
          <pc:docMk/>
          <pc:sldMk cId="3838728494" sldId="2145707320"/>
        </pc:sldMkLst>
        <pc:spChg chg="mod">
          <ac:chgData name="Vesa Juvonen" userId="c7243be1-99a3-4752-ab2a-0cf698cf8236" providerId="ADAL" clId="{A3522251-43D7-4BAB-BFD0-90583EF7F100}" dt="2022-09-22T12:29:19.334" v="368" actId="20577"/>
          <ac:spMkLst>
            <pc:docMk/>
            <pc:sldMk cId="3838728494" sldId="2145707320"/>
            <ac:spMk id="2" creationId="{4EDF62F3-12E9-44F2-ADF4-F7AEA5750C8C}"/>
          </ac:spMkLst>
        </pc:spChg>
        <pc:spChg chg="mod">
          <ac:chgData name="Vesa Juvonen" userId="c7243be1-99a3-4752-ab2a-0cf698cf8236" providerId="ADAL" clId="{A3522251-43D7-4BAB-BFD0-90583EF7F100}" dt="2022-09-22T12:29:31.248" v="374" actId="20577"/>
          <ac:spMkLst>
            <pc:docMk/>
            <pc:sldMk cId="3838728494" sldId="2145707320"/>
            <ac:spMk id="3" creationId="{CBDC9C38-872E-4048-96FE-C321FEF21EC1}"/>
          </ac:spMkLst>
        </pc:spChg>
        <pc:spChg chg="add mod">
          <ac:chgData name="Vesa Juvonen" userId="c7243be1-99a3-4752-ab2a-0cf698cf8236" providerId="ADAL" clId="{A3522251-43D7-4BAB-BFD0-90583EF7F100}" dt="2022-09-22T12:32:05.206" v="442" actId="1076"/>
          <ac:spMkLst>
            <pc:docMk/>
            <pc:sldMk cId="3838728494" sldId="2145707320"/>
            <ac:spMk id="23" creationId="{B8FB6CF0-F760-C083-3AC5-4D37923BC580}"/>
          </ac:spMkLst>
        </pc:spChg>
        <pc:spChg chg="del">
          <ac:chgData name="Vesa Juvonen" userId="c7243be1-99a3-4752-ab2a-0cf698cf8236" providerId="ADAL" clId="{A3522251-43D7-4BAB-BFD0-90583EF7F100}" dt="2022-09-22T12:29:37.862" v="376" actId="478"/>
          <ac:spMkLst>
            <pc:docMk/>
            <pc:sldMk cId="3838728494" sldId="2145707320"/>
            <ac:spMk id="34" creationId="{0A4EE74B-9B3C-490B-83AB-92C9C6ADF4FB}"/>
          </ac:spMkLst>
        </pc:spChg>
        <pc:picChg chg="add mod">
          <ac:chgData name="Vesa Juvonen" userId="c7243be1-99a3-4752-ab2a-0cf698cf8236" providerId="ADAL" clId="{A3522251-43D7-4BAB-BFD0-90583EF7F100}" dt="2022-09-22T12:31:14.650" v="397" actId="1076"/>
          <ac:picMkLst>
            <pc:docMk/>
            <pc:sldMk cId="3838728494" sldId="2145707320"/>
            <ac:picMk id="4" creationId="{2A9203A5-7BC0-CEAA-C517-7E05B64C87DB}"/>
          </ac:picMkLst>
        </pc:picChg>
        <pc:picChg chg="del">
          <ac:chgData name="Vesa Juvonen" userId="c7243be1-99a3-4752-ab2a-0cf698cf8236" providerId="ADAL" clId="{A3522251-43D7-4BAB-BFD0-90583EF7F100}" dt="2022-09-22T12:29:37.862" v="376" actId="478"/>
          <ac:picMkLst>
            <pc:docMk/>
            <pc:sldMk cId="3838728494" sldId="2145707320"/>
            <ac:picMk id="20" creationId="{9B2A0845-6AF2-4F39-91A2-30BF3EA9B2DB}"/>
          </ac:picMkLst>
        </pc:picChg>
        <pc:picChg chg="del">
          <ac:chgData name="Vesa Juvonen" userId="c7243be1-99a3-4752-ab2a-0cf698cf8236" providerId="ADAL" clId="{A3522251-43D7-4BAB-BFD0-90583EF7F100}" dt="2022-09-22T12:29:37.862" v="376" actId="478"/>
          <ac:picMkLst>
            <pc:docMk/>
            <pc:sldMk cId="3838728494" sldId="2145707320"/>
            <ac:picMk id="27" creationId="{64C72913-1F84-4804-AD31-D365A9787AB7}"/>
          </ac:picMkLst>
        </pc:picChg>
        <pc:picChg chg="del">
          <ac:chgData name="Vesa Juvonen" userId="c7243be1-99a3-4752-ab2a-0cf698cf8236" providerId="ADAL" clId="{A3522251-43D7-4BAB-BFD0-90583EF7F100}" dt="2022-09-22T12:29:37.862" v="376" actId="478"/>
          <ac:picMkLst>
            <pc:docMk/>
            <pc:sldMk cId="3838728494" sldId="2145707320"/>
            <ac:picMk id="28" creationId="{552212ED-7E19-4286-B5FA-6D82FC5469E3}"/>
          </ac:picMkLst>
        </pc:picChg>
        <pc:picChg chg="del">
          <ac:chgData name="Vesa Juvonen" userId="c7243be1-99a3-4752-ab2a-0cf698cf8236" providerId="ADAL" clId="{A3522251-43D7-4BAB-BFD0-90583EF7F100}" dt="2022-09-22T12:29:37.862" v="376" actId="478"/>
          <ac:picMkLst>
            <pc:docMk/>
            <pc:sldMk cId="3838728494" sldId="2145707320"/>
            <ac:picMk id="30" creationId="{FE3E4880-8246-4225-8227-50B90546E260}"/>
          </ac:picMkLst>
        </pc:picChg>
        <pc:picChg chg="del">
          <ac:chgData name="Vesa Juvonen" userId="c7243be1-99a3-4752-ab2a-0cf698cf8236" providerId="ADAL" clId="{A3522251-43D7-4BAB-BFD0-90583EF7F100}" dt="2022-09-22T12:29:37.862" v="376" actId="478"/>
          <ac:picMkLst>
            <pc:docMk/>
            <pc:sldMk cId="3838728494" sldId="2145707320"/>
            <ac:picMk id="31" creationId="{4B3DC786-3281-49CB-990F-C9AF6A1EF34D}"/>
          </ac:picMkLst>
        </pc:picChg>
        <pc:picChg chg="del">
          <ac:chgData name="Vesa Juvonen" userId="c7243be1-99a3-4752-ab2a-0cf698cf8236" providerId="ADAL" clId="{A3522251-43D7-4BAB-BFD0-90583EF7F100}" dt="2022-09-22T12:29:37.862" v="376" actId="478"/>
          <ac:picMkLst>
            <pc:docMk/>
            <pc:sldMk cId="3838728494" sldId="2145707320"/>
            <ac:picMk id="35" creationId="{3EA1BE2F-C398-4574-953D-B75DC66915F8}"/>
          </ac:picMkLst>
        </pc:picChg>
        <pc:picChg chg="del">
          <ac:chgData name="Vesa Juvonen" userId="c7243be1-99a3-4752-ab2a-0cf698cf8236" providerId="ADAL" clId="{A3522251-43D7-4BAB-BFD0-90583EF7F100}" dt="2022-09-22T12:29:37.862" v="376" actId="478"/>
          <ac:picMkLst>
            <pc:docMk/>
            <pc:sldMk cId="3838728494" sldId="2145707320"/>
            <ac:picMk id="36" creationId="{B70F0C9D-6017-4869-BCBC-181ABCED1744}"/>
          </ac:picMkLst>
        </pc:picChg>
        <pc:picChg chg="del">
          <ac:chgData name="Vesa Juvonen" userId="c7243be1-99a3-4752-ab2a-0cf698cf8236" providerId="ADAL" clId="{A3522251-43D7-4BAB-BFD0-90583EF7F100}" dt="2022-09-22T12:29:37.862" v="376" actId="478"/>
          <ac:picMkLst>
            <pc:docMk/>
            <pc:sldMk cId="3838728494" sldId="2145707320"/>
            <ac:picMk id="37" creationId="{75847BB9-1F1F-4F2E-AE1B-07D1C0EACFA2}"/>
          </ac:picMkLst>
        </pc:picChg>
        <pc:picChg chg="del">
          <ac:chgData name="Vesa Juvonen" userId="c7243be1-99a3-4752-ab2a-0cf698cf8236" providerId="ADAL" clId="{A3522251-43D7-4BAB-BFD0-90583EF7F100}" dt="2022-09-22T12:29:37.862" v="376" actId="478"/>
          <ac:picMkLst>
            <pc:docMk/>
            <pc:sldMk cId="3838728494" sldId="2145707320"/>
            <ac:picMk id="41" creationId="{48217581-ED70-47B6-9458-1D5026B47036}"/>
          </ac:picMkLst>
        </pc:picChg>
        <pc:picChg chg="del">
          <ac:chgData name="Vesa Juvonen" userId="c7243be1-99a3-4752-ab2a-0cf698cf8236" providerId="ADAL" clId="{A3522251-43D7-4BAB-BFD0-90583EF7F100}" dt="2022-09-22T12:29:37.862" v="376" actId="478"/>
          <ac:picMkLst>
            <pc:docMk/>
            <pc:sldMk cId="3838728494" sldId="2145707320"/>
            <ac:picMk id="42" creationId="{C1D92697-A3F3-4C62-AFB8-F4772E07A236}"/>
          </ac:picMkLst>
        </pc:picChg>
        <pc:picChg chg="del">
          <ac:chgData name="Vesa Juvonen" userId="c7243be1-99a3-4752-ab2a-0cf698cf8236" providerId="ADAL" clId="{A3522251-43D7-4BAB-BFD0-90583EF7F100}" dt="2022-09-22T12:29:37.862" v="376" actId="478"/>
          <ac:picMkLst>
            <pc:docMk/>
            <pc:sldMk cId="3838728494" sldId="2145707320"/>
            <ac:picMk id="43" creationId="{0B52C034-3851-49FA-AF03-53B4CD361636}"/>
          </ac:picMkLst>
        </pc:picChg>
        <pc:picChg chg="del">
          <ac:chgData name="Vesa Juvonen" userId="c7243be1-99a3-4752-ab2a-0cf698cf8236" providerId="ADAL" clId="{A3522251-43D7-4BAB-BFD0-90583EF7F100}" dt="2022-09-22T12:29:37.862" v="376" actId="478"/>
          <ac:picMkLst>
            <pc:docMk/>
            <pc:sldMk cId="3838728494" sldId="2145707320"/>
            <ac:picMk id="44" creationId="{7FBACC14-C566-4C70-B872-3E028C83152C}"/>
          </ac:picMkLst>
        </pc:picChg>
        <pc:picChg chg="del">
          <ac:chgData name="Vesa Juvonen" userId="c7243be1-99a3-4752-ab2a-0cf698cf8236" providerId="ADAL" clId="{A3522251-43D7-4BAB-BFD0-90583EF7F100}" dt="2022-09-22T12:29:37.862" v="376" actId="478"/>
          <ac:picMkLst>
            <pc:docMk/>
            <pc:sldMk cId="3838728494" sldId="2145707320"/>
            <ac:picMk id="45" creationId="{40CF2C15-426E-48DF-A8EE-84AEBD78791E}"/>
          </ac:picMkLst>
        </pc:picChg>
        <pc:picChg chg="del">
          <ac:chgData name="Vesa Juvonen" userId="c7243be1-99a3-4752-ab2a-0cf698cf8236" providerId="ADAL" clId="{A3522251-43D7-4BAB-BFD0-90583EF7F100}" dt="2022-09-22T12:29:37.862" v="376" actId="478"/>
          <ac:picMkLst>
            <pc:docMk/>
            <pc:sldMk cId="3838728494" sldId="2145707320"/>
            <ac:picMk id="46" creationId="{189F0A85-4189-413D-A0C8-A5F3E2FF1168}"/>
          </ac:picMkLst>
        </pc:picChg>
        <pc:picChg chg="del">
          <ac:chgData name="Vesa Juvonen" userId="c7243be1-99a3-4752-ab2a-0cf698cf8236" providerId="ADAL" clId="{A3522251-43D7-4BAB-BFD0-90583EF7F100}" dt="2022-09-22T12:29:33.175" v="375" actId="478"/>
          <ac:picMkLst>
            <pc:docMk/>
            <pc:sldMk cId="3838728494" sldId="2145707320"/>
            <ac:picMk id="48" creationId="{7E92ECD5-91E9-7DE5-29BD-6A7917F84312}"/>
          </ac:picMkLst>
        </pc:picChg>
        <pc:picChg chg="del">
          <ac:chgData name="Vesa Juvonen" userId="c7243be1-99a3-4752-ab2a-0cf698cf8236" providerId="ADAL" clId="{A3522251-43D7-4BAB-BFD0-90583EF7F100}" dt="2022-09-22T12:29:37.862" v="376" actId="478"/>
          <ac:picMkLst>
            <pc:docMk/>
            <pc:sldMk cId="3838728494" sldId="2145707320"/>
            <ac:picMk id="49" creationId="{B107DBC6-6BA1-43C8-BECB-DA10BD715758}"/>
          </ac:picMkLst>
        </pc:picChg>
        <pc:picChg chg="del">
          <ac:chgData name="Vesa Juvonen" userId="c7243be1-99a3-4752-ab2a-0cf698cf8236" providerId="ADAL" clId="{A3522251-43D7-4BAB-BFD0-90583EF7F100}" dt="2022-09-22T12:29:37.862" v="376" actId="478"/>
          <ac:picMkLst>
            <pc:docMk/>
            <pc:sldMk cId="3838728494" sldId="2145707320"/>
            <ac:picMk id="50" creationId="{9B2D6D50-33E6-42C7-87E6-9E706CE4BD21}"/>
          </ac:picMkLst>
        </pc:picChg>
        <pc:picChg chg="del">
          <ac:chgData name="Vesa Juvonen" userId="c7243be1-99a3-4752-ab2a-0cf698cf8236" providerId="ADAL" clId="{A3522251-43D7-4BAB-BFD0-90583EF7F100}" dt="2022-09-22T12:29:37.862" v="376" actId="478"/>
          <ac:picMkLst>
            <pc:docMk/>
            <pc:sldMk cId="3838728494" sldId="2145707320"/>
            <ac:picMk id="51" creationId="{79D5CA5C-6F52-4344-A8A7-93F7A680ABF5}"/>
          </ac:picMkLst>
        </pc:picChg>
        <pc:picChg chg="del">
          <ac:chgData name="Vesa Juvonen" userId="c7243be1-99a3-4752-ab2a-0cf698cf8236" providerId="ADAL" clId="{A3522251-43D7-4BAB-BFD0-90583EF7F100}" dt="2022-09-22T12:29:37.862" v="376" actId="478"/>
          <ac:picMkLst>
            <pc:docMk/>
            <pc:sldMk cId="3838728494" sldId="2145707320"/>
            <ac:picMk id="59" creationId="{8159DC71-B43C-4A9C-9B21-2A6E46CDE4DF}"/>
          </ac:picMkLst>
        </pc:picChg>
      </pc:sldChg>
      <pc:sldChg chg="new del">
        <pc:chgData name="Vesa Juvonen" userId="c7243be1-99a3-4752-ab2a-0cf698cf8236" providerId="ADAL" clId="{A3522251-43D7-4BAB-BFD0-90583EF7F100}" dt="2022-09-22T13:47:09.717" v="554" actId="680"/>
        <pc:sldMkLst>
          <pc:docMk/>
          <pc:sldMk cId="1088538034" sldId="2145707321"/>
        </pc:sldMkLst>
      </pc:sldChg>
      <pc:sldChg chg="addSp delSp modSp new mod ord modClrScheme chgLayout">
        <pc:chgData name="Vesa Juvonen" userId="c7243be1-99a3-4752-ab2a-0cf698cf8236" providerId="ADAL" clId="{A3522251-43D7-4BAB-BFD0-90583EF7F100}" dt="2022-09-22T15:00:21.251" v="713" actId="1076"/>
        <pc:sldMkLst>
          <pc:docMk/>
          <pc:sldMk cId="2729880627" sldId="2145707321"/>
        </pc:sldMkLst>
        <pc:spChg chg="del">
          <ac:chgData name="Vesa Juvonen" userId="c7243be1-99a3-4752-ab2a-0cf698cf8236" providerId="ADAL" clId="{A3522251-43D7-4BAB-BFD0-90583EF7F100}" dt="2022-09-22T13:47:22.466" v="558" actId="700"/>
          <ac:spMkLst>
            <pc:docMk/>
            <pc:sldMk cId="2729880627" sldId="2145707321"/>
            <ac:spMk id="2" creationId="{73F72936-2E72-8AE8-CA67-6983B520890A}"/>
          </ac:spMkLst>
        </pc:spChg>
        <pc:spChg chg="add mod">
          <ac:chgData name="Vesa Juvonen" userId="c7243be1-99a3-4752-ab2a-0cf698cf8236" providerId="ADAL" clId="{A3522251-43D7-4BAB-BFD0-90583EF7F100}" dt="2022-09-22T15:00:18.226" v="712" actId="14100"/>
          <ac:spMkLst>
            <pc:docMk/>
            <pc:sldMk cId="2729880627" sldId="2145707321"/>
            <ac:spMk id="3" creationId="{9856D2FF-720A-B907-B542-FB1C14B94C9C}"/>
          </ac:spMkLst>
        </pc:spChg>
        <pc:spChg chg="add mod">
          <ac:chgData name="Vesa Juvonen" userId="c7243be1-99a3-4752-ab2a-0cf698cf8236" providerId="ADAL" clId="{A3522251-43D7-4BAB-BFD0-90583EF7F100}" dt="2022-09-22T13:52:22.094" v="669" actId="688"/>
          <ac:spMkLst>
            <pc:docMk/>
            <pc:sldMk cId="2729880627" sldId="2145707321"/>
            <ac:spMk id="4" creationId="{708392ED-8F32-2F38-5FEC-98966978C047}"/>
          </ac:spMkLst>
        </pc:spChg>
        <pc:spChg chg="add mod">
          <ac:chgData name="Vesa Juvonen" userId="c7243be1-99a3-4752-ab2a-0cf698cf8236" providerId="ADAL" clId="{A3522251-43D7-4BAB-BFD0-90583EF7F100}" dt="2022-09-22T15:00:21.251" v="713" actId="1076"/>
          <ac:spMkLst>
            <pc:docMk/>
            <pc:sldMk cId="2729880627" sldId="2145707321"/>
            <ac:spMk id="6" creationId="{54138AAC-5FAD-48EC-567A-DB7F5B01DC10}"/>
          </ac:spMkLst>
        </pc:spChg>
        <pc:picChg chg="add mod">
          <ac:chgData name="Vesa Juvonen" userId="c7243be1-99a3-4752-ab2a-0cf698cf8236" providerId="ADAL" clId="{A3522251-43D7-4BAB-BFD0-90583EF7F100}" dt="2022-09-22T13:51:10.212" v="603" actId="1076"/>
          <ac:picMkLst>
            <pc:docMk/>
            <pc:sldMk cId="2729880627" sldId="2145707321"/>
            <ac:picMk id="1026" creationId="{5C2942C6-984A-62B7-E743-339A1E85C633}"/>
          </ac:picMkLst>
        </pc:picChg>
        <pc:picChg chg="add del">
          <ac:chgData name="Vesa Juvonen" userId="c7243be1-99a3-4752-ab2a-0cf698cf8236" providerId="ADAL" clId="{A3522251-43D7-4BAB-BFD0-90583EF7F100}" dt="2022-09-22T13:48:11.488" v="565" actId="478"/>
          <ac:picMkLst>
            <pc:docMk/>
            <pc:sldMk cId="2729880627" sldId="2145707321"/>
            <ac:picMk id="1028" creationId="{69556391-4634-87F2-94F0-3F72C8074F3C}"/>
          </ac:picMkLst>
        </pc:picChg>
        <pc:picChg chg="add mod">
          <ac:chgData name="Vesa Juvonen" userId="c7243be1-99a3-4752-ab2a-0cf698cf8236" providerId="ADAL" clId="{A3522251-43D7-4BAB-BFD0-90583EF7F100}" dt="2022-09-22T13:51:04.084" v="602" actId="208"/>
          <ac:picMkLst>
            <pc:docMk/>
            <pc:sldMk cId="2729880627" sldId="2145707321"/>
            <ac:picMk id="1030" creationId="{1090878C-D1B4-3503-B896-AD522FF75E83}"/>
          </ac:picMkLst>
        </pc:picChg>
        <pc:picChg chg="add mod">
          <ac:chgData name="Vesa Juvonen" userId="c7243be1-99a3-4752-ab2a-0cf698cf8236" providerId="ADAL" clId="{A3522251-43D7-4BAB-BFD0-90583EF7F100}" dt="2022-09-22T13:51:10.212" v="603" actId="1076"/>
          <ac:picMkLst>
            <pc:docMk/>
            <pc:sldMk cId="2729880627" sldId="2145707321"/>
            <ac:picMk id="1032" creationId="{339FB36F-6421-1E36-91AC-6E893810B23D}"/>
          </ac:picMkLst>
        </pc:picChg>
        <pc:picChg chg="add mod">
          <ac:chgData name="Vesa Juvonen" userId="c7243be1-99a3-4752-ab2a-0cf698cf8236" providerId="ADAL" clId="{A3522251-43D7-4BAB-BFD0-90583EF7F100}" dt="2022-09-22T13:51:10.212" v="603" actId="1076"/>
          <ac:picMkLst>
            <pc:docMk/>
            <pc:sldMk cId="2729880627" sldId="2145707321"/>
            <ac:picMk id="1034" creationId="{612CC8D8-0CC2-35E1-E3D2-19C3B510ECEA}"/>
          </ac:picMkLst>
        </pc:picChg>
      </pc:sldChg>
      <pc:sldChg chg="del">
        <pc:chgData name="Vesa Juvonen" userId="c7243be1-99a3-4752-ab2a-0cf698cf8236" providerId="ADAL" clId="{A3522251-43D7-4BAB-BFD0-90583EF7F100}" dt="2022-09-22T12:18:58.502" v="286" actId="47"/>
        <pc:sldMkLst>
          <pc:docMk/>
          <pc:sldMk cId="337498141" sldId="2145707324"/>
        </pc:sldMkLst>
      </pc:sldChg>
    </pc:docChg>
  </pc:docChgLst>
  <pc:docChgLst>
    <pc:chgData name="David Warner" userId="51ffa14d-fdfd-4571-a787-ad4b3bb92711" providerId="ADAL" clId="{E218F320-81D6-4286-8824-62815D5144FA}"/>
    <pc:docChg chg="custSel modSld">
      <pc:chgData name="David Warner" userId="51ffa14d-fdfd-4571-a787-ad4b3bb92711" providerId="ADAL" clId="{E218F320-81D6-4286-8824-62815D5144FA}" dt="2022-07-26T16:11:19.328" v="140" actId="6549"/>
      <pc:docMkLst>
        <pc:docMk/>
      </pc:docMkLst>
      <pc:sldChg chg="modSp mod">
        <pc:chgData name="David Warner" userId="51ffa14d-fdfd-4571-a787-ad4b3bb92711" providerId="ADAL" clId="{E218F320-81D6-4286-8824-62815D5144FA}" dt="2022-07-14T19:33:35.781" v="28" actId="20577"/>
        <pc:sldMkLst>
          <pc:docMk/>
          <pc:sldMk cId="2967945684" sldId="277"/>
        </pc:sldMkLst>
        <pc:spChg chg="mod">
          <ac:chgData name="David Warner" userId="51ffa14d-fdfd-4571-a787-ad4b3bb92711" providerId="ADAL" clId="{E218F320-81D6-4286-8824-62815D5144FA}" dt="2022-07-14T19:33:35.781" v="28" actId="20577"/>
          <ac:spMkLst>
            <pc:docMk/>
            <pc:sldMk cId="2967945684" sldId="277"/>
            <ac:spMk id="4" creationId="{A04E16D6-6682-4068-BF11-BA8E4E8E1BBC}"/>
          </ac:spMkLst>
        </pc:spChg>
      </pc:sldChg>
      <pc:sldChg chg="modSp mod">
        <pc:chgData name="David Warner" userId="51ffa14d-fdfd-4571-a787-ad4b3bb92711" providerId="ADAL" clId="{E218F320-81D6-4286-8824-62815D5144FA}" dt="2022-07-14T19:32:52.847" v="1" actId="20577"/>
        <pc:sldMkLst>
          <pc:docMk/>
          <pc:sldMk cId="287163252" sldId="1567"/>
        </pc:sldMkLst>
        <pc:spChg chg="mod">
          <ac:chgData name="David Warner" userId="51ffa14d-fdfd-4571-a787-ad4b3bb92711" providerId="ADAL" clId="{E218F320-81D6-4286-8824-62815D5144FA}" dt="2022-07-14T19:32:52.847" v="1" actId="20577"/>
          <ac:spMkLst>
            <pc:docMk/>
            <pc:sldMk cId="287163252" sldId="1567"/>
            <ac:spMk id="8" creationId="{00000000-0000-0000-0000-000000000000}"/>
          </ac:spMkLst>
        </pc:spChg>
      </pc:sldChg>
      <pc:sldChg chg="addSp modSp">
        <pc:chgData name="David Warner" userId="51ffa14d-fdfd-4571-a787-ad4b3bb92711" providerId="ADAL" clId="{E218F320-81D6-4286-8824-62815D5144FA}" dt="2022-07-14T19:33:06.259" v="5"/>
        <pc:sldMkLst>
          <pc:docMk/>
          <pc:sldMk cId="2877399898" sldId="1623"/>
        </pc:sldMkLst>
        <pc:spChg chg="add mod">
          <ac:chgData name="David Warner" userId="51ffa14d-fdfd-4571-a787-ad4b3bb92711" providerId="ADAL" clId="{E218F320-81D6-4286-8824-62815D5144FA}" dt="2022-07-14T19:33:06.259" v="5"/>
          <ac:spMkLst>
            <pc:docMk/>
            <pc:sldMk cId="2877399898" sldId="1623"/>
            <ac:spMk id="207" creationId="{6C5AA383-FFF5-11B6-9BEC-67CC6B1596F0}"/>
          </ac:spMkLst>
        </pc:spChg>
      </pc:sldChg>
      <pc:sldChg chg="addSp modSp">
        <pc:chgData name="David Warner" userId="51ffa14d-fdfd-4571-a787-ad4b3bb92711" providerId="ADAL" clId="{E218F320-81D6-4286-8824-62815D5144FA}" dt="2022-07-14T19:33:07.401" v="6"/>
        <pc:sldMkLst>
          <pc:docMk/>
          <pc:sldMk cId="2253365439" sldId="1642"/>
        </pc:sldMkLst>
        <pc:spChg chg="add mod">
          <ac:chgData name="David Warner" userId="51ffa14d-fdfd-4571-a787-ad4b3bb92711" providerId="ADAL" clId="{E218F320-81D6-4286-8824-62815D5144FA}" dt="2022-07-14T19:33:07.401" v="6"/>
          <ac:spMkLst>
            <pc:docMk/>
            <pc:sldMk cId="2253365439" sldId="1642"/>
            <ac:spMk id="20" creationId="{EC7A2C47-92EF-D0A1-8C04-66FFEBF9145B}"/>
          </ac:spMkLst>
        </pc:spChg>
      </pc:sldChg>
      <pc:sldChg chg="modSp mod">
        <pc:chgData name="David Warner" userId="51ffa14d-fdfd-4571-a787-ad4b3bb92711" providerId="ADAL" clId="{E218F320-81D6-4286-8824-62815D5144FA}" dt="2022-07-14T19:43:51.010" v="117" actId="20577"/>
        <pc:sldMkLst>
          <pc:docMk/>
          <pc:sldMk cId="10702720" sldId="2079"/>
        </pc:sldMkLst>
        <pc:spChg chg="mod">
          <ac:chgData name="David Warner" userId="51ffa14d-fdfd-4571-a787-ad4b3bb92711" providerId="ADAL" clId="{E218F320-81D6-4286-8824-62815D5144FA}" dt="2022-07-14T19:43:51.010" v="117" actId="20577"/>
          <ac:spMkLst>
            <pc:docMk/>
            <pc:sldMk cId="10702720" sldId="2079"/>
            <ac:spMk id="8" creationId="{00000000-0000-0000-0000-000000000000}"/>
          </ac:spMkLst>
        </pc:spChg>
        <pc:picChg chg="mod">
          <ac:chgData name="David Warner" userId="51ffa14d-fdfd-4571-a787-ad4b3bb92711" providerId="ADAL" clId="{E218F320-81D6-4286-8824-62815D5144FA}" dt="2022-07-14T19:36:05.763" v="91" actId="14826"/>
          <ac:picMkLst>
            <pc:docMk/>
            <pc:sldMk cId="10702720" sldId="2079"/>
            <ac:picMk id="11" creationId="{1969CEB2-97BE-4D53-B93F-16FBDB07A39C}"/>
          </ac:picMkLst>
        </pc:picChg>
        <pc:picChg chg="mod">
          <ac:chgData name="David Warner" userId="51ffa14d-fdfd-4571-a787-ad4b3bb92711" providerId="ADAL" clId="{E218F320-81D6-4286-8824-62815D5144FA}" dt="2022-07-14T19:36:11.075" v="92" actId="14826"/>
          <ac:picMkLst>
            <pc:docMk/>
            <pc:sldMk cId="10702720" sldId="2079"/>
            <ac:picMk id="15" creationId="{93E33F33-16F6-44AF-9AC5-57603F31A144}"/>
          </ac:picMkLst>
        </pc:picChg>
      </pc:sldChg>
      <pc:sldChg chg="addSp modSp">
        <pc:chgData name="David Warner" userId="51ffa14d-fdfd-4571-a787-ad4b3bb92711" providerId="ADAL" clId="{E218F320-81D6-4286-8824-62815D5144FA}" dt="2022-07-14T19:33:08.445" v="7"/>
        <pc:sldMkLst>
          <pc:docMk/>
          <pc:sldMk cId="4037611923" sldId="3334"/>
        </pc:sldMkLst>
        <pc:spChg chg="add mod">
          <ac:chgData name="David Warner" userId="51ffa14d-fdfd-4571-a787-ad4b3bb92711" providerId="ADAL" clId="{E218F320-81D6-4286-8824-62815D5144FA}" dt="2022-07-14T19:33:08.445" v="7"/>
          <ac:spMkLst>
            <pc:docMk/>
            <pc:sldMk cId="4037611923" sldId="3334"/>
            <ac:spMk id="20" creationId="{B5CFAEB5-C4A6-D398-7D9A-AEE6FD741CB8}"/>
          </ac:spMkLst>
        </pc:spChg>
      </pc:sldChg>
      <pc:sldChg chg="modSp mod">
        <pc:chgData name="David Warner" userId="51ffa14d-fdfd-4571-a787-ad4b3bb92711" providerId="ADAL" clId="{E218F320-81D6-4286-8824-62815D5144FA}" dt="2022-07-14T19:43:44.356" v="115" actId="20577"/>
        <pc:sldMkLst>
          <pc:docMk/>
          <pc:sldMk cId="778883926" sldId="2076136264"/>
        </pc:sldMkLst>
        <pc:spChg chg="mod">
          <ac:chgData name="David Warner" userId="51ffa14d-fdfd-4571-a787-ad4b3bb92711" providerId="ADAL" clId="{E218F320-81D6-4286-8824-62815D5144FA}" dt="2022-07-14T19:43:44.356" v="115" actId="20577"/>
          <ac:spMkLst>
            <pc:docMk/>
            <pc:sldMk cId="778883926" sldId="2076136264"/>
            <ac:spMk id="14" creationId="{953584C8-8734-42EA-AD16-6AA2B405D249}"/>
          </ac:spMkLst>
        </pc:spChg>
        <pc:picChg chg="mod">
          <ac:chgData name="David Warner" userId="51ffa14d-fdfd-4571-a787-ad4b3bb92711" providerId="ADAL" clId="{E218F320-81D6-4286-8824-62815D5144FA}" dt="2022-07-14T19:36:57.777" v="113" actId="14826"/>
          <ac:picMkLst>
            <pc:docMk/>
            <pc:sldMk cId="778883926" sldId="2076136264"/>
            <ac:picMk id="10" creationId="{15B0DB46-24E4-45EE-8E26-622D1FA3D4D0}"/>
          </ac:picMkLst>
        </pc:picChg>
        <pc:picChg chg="mod">
          <ac:chgData name="David Warner" userId="51ffa14d-fdfd-4571-a787-ad4b3bb92711" providerId="ADAL" clId="{E218F320-81D6-4286-8824-62815D5144FA}" dt="2022-07-14T19:36:53.074" v="112" actId="14826"/>
          <ac:picMkLst>
            <pc:docMk/>
            <pc:sldMk cId="778883926" sldId="2076136264"/>
            <ac:picMk id="11" creationId="{47158F51-FAAD-4DE3-B803-9B850CB0571E}"/>
          </ac:picMkLst>
        </pc:picChg>
      </pc:sldChg>
      <pc:sldChg chg="addSp modSp">
        <pc:chgData name="David Warner" userId="51ffa14d-fdfd-4571-a787-ad4b3bb92711" providerId="ADAL" clId="{E218F320-81D6-4286-8824-62815D5144FA}" dt="2022-07-14T19:33:10.332" v="8"/>
        <pc:sldMkLst>
          <pc:docMk/>
          <pc:sldMk cId="2925091645" sldId="2076136308"/>
        </pc:sldMkLst>
        <pc:spChg chg="add mod">
          <ac:chgData name="David Warner" userId="51ffa14d-fdfd-4571-a787-ad4b3bb92711" providerId="ADAL" clId="{E218F320-81D6-4286-8824-62815D5144FA}" dt="2022-07-14T19:33:10.332" v="8"/>
          <ac:spMkLst>
            <pc:docMk/>
            <pc:sldMk cId="2925091645" sldId="2076136308"/>
            <ac:spMk id="30" creationId="{05CFC424-6DDC-3033-CDED-12F6785121FA}"/>
          </ac:spMkLst>
        </pc:spChg>
      </pc:sldChg>
      <pc:sldChg chg="addSp delSp modSp mod">
        <pc:chgData name="David Warner" userId="51ffa14d-fdfd-4571-a787-ad4b3bb92711" providerId="ADAL" clId="{E218F320-81D6-4286-8824-62815D5144FA}" dt="2022-07-26T16:11:03.649" v="138" actId="1076"/>
        <pc:sldMkLst>
          <pc:docMk/>
          <pc:sldMk cId="1812315545" sldId="2134805597"/>
        </pc:sldMkLst>
        <pc:spChg chg="mod">
          <ac:chgData name="David Warner" userId="51ffa14d-fdfd-4571-a787-ad4b3bb92711" providerId="ADAL" clId="{E218F320-81D6-4286-8824-62815D5144FA}" dt="2022-07-26T16:11:03.649" v="138" actId="1076"/>
          <ac:spMkLst>
            <pc:docMk/>
            <pc:sldMk cId="1812315545" sldId="2134805597"/>
            <ac:spMk id="4" creationId="{3CDF55D0-D6B5-1937-F179-520E5A479F43}"/>
          </ac:spMkLst>
        </pc:spChg>
        <pc:spChg chg="add del mod">
          <ac:chgData name="David Warner" userId="51ffa14d-fdfd-4571-a787-ad4b3bb92711" providerId="ADAL" clId="{E218F320-81D6-4286-8824-62815D5144FA}" dt="2022-07-26T16:10:37.123" v="118" actId="478"/>
          <ac:spMkLst>
            <pc:docMk/>
            <pc:sldMk cId="1812315545" sldId="2134805597"/>
            <ac:spMk id="9" creationId="{7460C1BD-CA6C-467D-39DA-EE0D0370A2E8}"/>
          </ac:spMkLst>
        </pc:spChg>
        <pc:spChg chg="mod">
          <ac:chgData name="David Warner" userId="51ffa14d-fdfd-4571-a787-ad4b3bb92711" providerId="ADAL" clId="{E218F320-81D6-4286-8824-62815D5144FA}" dt="2022-07-26T16:11:00.415" v="137" actId="20577"/>
          <ac:spMkLst>
            <pc:docMk/>
            <pc:sldMk cId="1812315545" sldId="2134805597"/>
            <ac:spMk id="10" creationId="{16E1CB8C-122B-4C5A-8724-D74AEC2B5DEC}"/>
          </ac:spMkLst>
        </pc:spChg>
      </pc:sldChg>
      <pc:sldChg chg="addSp delSp modSp mod">
        <pc:chgData name="David Warner" userId="51ffa14d-fdfd-4571-a787-ad4b3bb92711" providerId="ADAL" clId="{E218F320-81D6-4286-8824-62815D5144FA}" dt="2022-07-26T16:11:19.328" v="140" actId="6549"/>
        <pc:sldMkLst>
          <pc:docMk/>
          <pc:sldMk cId="154491924" sldId="2134805599"/>
        </pc:sldMkLst>
        <pc:spChg chg="mod">
          <ac:chgData name="David Warner" userId="51ffa14d-fdfd-4571-a787-ad4b3bb92711" providerId="ADAL" clId="{E218F320-81D6-4286-8824-62815D5144FA}" dt="2022-07-26T16:11:19.328" v="140" actId="6549"/>
          <ac:spMkLst>
            <pc:docMk/>
            <pc:sldMk cId="154491924" sldId="2134805599"/>
            <ac:spMk id="3" creationId="{CBDC9C38-872E-4048-96FE-C321FEF21EC1}"/>
          </ac:spMkLst>
        </pc:spChg>
        <pc:spChg chg="add del mod">
          <ac:chgData name="David Warner" userId="51ffa14d-fdfd-4571-a787-ad4b3bb92711" providerId="ADAL" clId="{E218F320-81D6-4286-8824-62815D5144FA}" dt="2022-07-26T16:11:16.842" v="139" actId="478"/>
          <ac:spMkLst>
            <pc:docMk/>
            <pc:sldMk cId="154491924" sldId="2134805599"/>
            <ac:spMk id="40" creationId="{DDA9DF6B-BC46-F393-A1AE-EE798C7E5C0A}"/>
          </ac:spMkLst>
        </pc:spChg>
      </pc:sldChg>
      <pc:sldChg chg="modSp mod">
        <pc:chgData name="David Warner" userId="51ffa14d-fdfd-4571-a787-ad4b3bb92711" providerId="ADAL" clId="{E218F320-81D6-4286-8824-62815D5144FA}" dt="2022-07-14T19:32:57.108" v="3" actId="20577"/>
        <pc:sldMkLst>
          <pc:docMk/>
          <pc:sldMk cId="4180230614" sldId="2145707299"/>
        </pc:sldMkLst>
        <pc:spChg chg="mod">
          <ac:chgData name="David Warner" userId="51ffa14d-fdfd-4571-a787-ad4b3bb92711" providerId="ADAL" clId="{E218F320-81D6-4286-8824-62815D5144FA}" dt="2022-07-14T19:32:57.108" v="3" actId="20577"/>
          <ac:spMkLst>
            <pc:docMk/>
            <pc:sldMk cId="4180230614" sldId="2145707299"/>
            <ac:spMk id="8" creationId="{00000000-0000-0000-0000-000000000000}"/>
          </ac:spMkLst>
        </pc:spChg>
      </pc:sldChg>
      <pc:sldChg chg="addSp modSp">
        <pc:chgData name="David Warner" userId="51ffa14d-fdfd-4571-a787-ad4b3bb92711" providerId="ADAL" clId="{E218F320-81D6-4286-8824-62815D5144FA}" dt="2022-07-14T19:33:11.663" v="9"/>
        <pc:sldMkLst>
          <pc:docMk/>
          <pc:sldMk cId="2830933617" sldId="2145707307"/>
        </pc:sldMkLst>
        <pc:spChg chg="add mod">
          <ac:chgData name="David Warner" userId="51ffa14d-fdfd-4571-a787-ad4b3bb92711" providerId="ADAL" clId="{E218F320-81D6-4286-8824-62815D5144FA}" dt="2022-07-14T19:33:11.663" v="9"/>
          <ac:spMkLst>
            <pc:docMk/>
            <pc:sldMk cId="2830933617" sldId="2145707307"/>
            <ac:spMk id="38" creationId="{5EB4E07E-1EA6-14DF-FF53-949D7639B19A}"/>
          </ac:spMkLst>
        </pc:spChg>
      </pc:sldChg>
    </pc:docChg>
  </pc:docChgLst>
  <pc:docChgLst>
    <pc:chgData name="Hugo Bernier" userId="846ef6cd-3f11-462c-a4be-44fff9f1a751" providerId="ADAL" clId="{A13552C7-882D-49B2-928C-BA62367B33B9}"/>
    <pc:docChg chg="undo custSel modSld">
      <pc:chgData name="Hugo Bernier" userId="846ef6cd-3f11-462c-a4be-44fff9f1a751" providerId="ADAL" clId="{A13552C7-882D-49B2-928C-BA62367B33B9}" dt="2022-09-08T13:38:16.366" v="941" actId="22"/>
      <pc:docMkLst>
        <pc:docMk/>
      </pc:docMkLst>
      <pc:sldChg chg="addSp modSp mod">
        <pc:chgData name="Hugo Bernier" userId="846ef6cd-3f11-462c-a4be-44fff9f1a751" providerId="ADAL" clId="{A13552C7-882D-49B2-928C-BA62367B33B9}" dt="2022-09-08T13:37:26.915" v="940" actId="20577"/>
        <pc:sldMkLst>
          <pc:docMk/>
          <pc:sldMk cId="287163252" sldId="1567"/>
        </pc:sldMkLst>
        <pc:spChg chg="add mod">
          <ac:chgData name="Hugo Bernier" userId="846ef6cd-3f11-462c-a4be-44fff9f1a751" providerId="ADAL" clId="{A13552C7-882D-49B2-928C-BA62367B33B9}" dt="2022-09-08T13:37:26.915" v="940" actId="20577"/>
          <ac:spMkLst>
            <pc:docMk/>
            <pc:sldMk cId="287163252" sldId="1567"/>
            <ac:spMk id="4" creationId="{927E31B7-E828-0614-B9E1-88C1E36E25A4}"/>
          </ac:spMkLst>
        </pc:spChg>
      </pc:sldChg>
      <pc:sldChg chg="addSp modSp">
        <pc:chgData name="Hugo Bernier" userId="846ef6cd-3f11-462c-a4be-44fff9f1a751" providerId="ADAL" clId="{A13552C7-882D-49B2-928C-BA62367B33B9}" dt="2022-09-08T06:03:42.946" v="907" actId="1076"/>
        <pc:sldMkLst>
          <pc:docMk/>
          <pc:sldMk cId="4039685786" sldId="2076136275"/>
        </pc:sldMkLst>
        <pc:picChg chg="add mod">
          <ac:chgData name="Hugo Bernier" userId="846ef6cd-3f11-462c-a4be-44fff9f1a751" providerId="ADAL" clId="{A13552C7-882D-49B2-928C-BA62367B33B9}" dt="2022-09-08T06:03:42.946" v="907" actId="1076"/>
          <ac:picMkLst>
            <pc:docMk/>
            <pc:sldMk cId="4039685786" sldId="2076136275"/>
            <ac:picMk id="1026" creationId="{6D64D349-C251-B101-4139-29D0738CA168}"/>
          </ac:picMkLst>
        </pc:picChg>
      </pc:sldChg>
      <pc:sldChg chg="addSp modSp mod">
        <pc:chgData name="Hugo Bernier" userId="846ef6cd-3f11-462c-a4be-44fff9f1a751" providerId="ADAL" clId="{A13552C7-882D-49B2-928C-BA62367B33B9}" dt="2022-09-08T06:01:48.711" v="905" actId="571"/>
        <pc:sldMkLst>
          <pc:docMk/>
          <pc:sldMk cId="3026554354" sldId="2076136368"/>
        </pc:sldMkLst>
        <pc:spChg chg="ord">
          <ac:chgData name="Hugo Bernier" userId="846ef6cd-3f11-462c-a4be-44fff9f1a751" providerId="ADAL" clId="{A13552C7-882D-49B2-928C-BA62367B33B9}" dt="2022-09-08T06:00:59.726" v="898" actId="166"/>
          <ac:spMkLst>
            <pc:docMk/>
            <pc:sldMk cId="3026554354" sldId="2076136368"/>
            <ac:spMk id="11" creationId="{92A72839-2870-4FCE-96AE-DBD0BADE91D8}"/>
          </ac:spMkLst>
        </pc:spChg>
        <pc:picChg chg="add mod">
          <ac:chgData name="Hugo Bernier" userId="846ef6cd-3f11-462c-a4be-44fff9f1a751" providerId="ADAL" clId="{A13552C7-882D-49B2-928C-BA62367B33B9}" dt="2022-09-08T06:00:47.911" v="896" actId="571"/>
          <ac:picMkLst>
            <pc:docMk/>
            <pc:sldMk cId="3026554354" sldId="2076136368"/>
            <ac:picMk id="7" creationId="{D24EE995-36B5-5560-8024-FD40AE3AEE73}"/>
          </ac:picMkLst>
        </pc:picChg>
        <pc:picChg chg="add mod">
          <ac:chgData name="Hugo Bernier" userId="846ef6cd-3f11-462c-a4be-44fff9f1a751" providerId="ADAL" clId="{A13552C7-882D-49B2-928C-BA62367B33B9}" dt="2022-09-08T06:00:54.675" v="897" actId="571"/>
          <ac:picMkLst>
            <pc:docMk/>
            <pc:sldMk cId="3026554354" sldId="2076136368"/>
            <ac:picMk id="12" creationId="{5611BA36-3D15-4311-0E10-236C02BFD941}"/>
          </ac:picMkLst>
        </pc:picChg>
        <pc:picChg chg="add mod">
          <ac:chgData name="Hugo Bernier" userId="846ef6cd-3f11-462c-a4be-44fff9f1a751" providerId="ADAL" clId="{A13552C7-882D-49B2-928C-BA62367B33B9}" dt="2022-09-08T06:01:16.342" v="902" actId="1076"/>
          <ac:picMkLst>
            <pc:docMk/>
            <pc:sldMk cId="3026554354" sldId="2076136368"/>
            <ac:picMk id="13" creationId="{E5FD3EA2-75C8-D6F5-C060-BA3637FEF4CE}"/>
          </ac:picMkLst>
        </pc:picChg>
        <pc:picChg chg="add mod">
          <ac:chgData name="Hugo Bernier" userId="846ef6cd-3f11-462c-a4be-44fff9f1a751" providerId="ADAL" clId="{A13552C7-882D-49B2-928C-BA62367B33B9}" dt="2022-09-08T06:01:31.080" v="903" actId="571"/>
          <ac:picMkLst>
            <pc:docMk/>
            <pc:sldMk cId="3026554354" sldId="2076136368"/>
            <ac:picMk id="14" creationId="{82E41DAA-0849-3335-FB7F-45BA142560F6}"/>
          </ac:picMkLst>
        </pc:picChg>
        <pc:picChg chg="add mod">
          <ac:chgData name="Hugo Bernier" userId="846ef6cd-3f11-462c-a4be-44fff9f1a751" providerId="ADAL" clId="{A13552C7-882D-49B2-928C-BA62367B33B9}" dt="2022-09-08T06:01:36.758" v="904" actId="571"/>
          <ac:picMkLst>
            <pc:docMk/>
            <pc:sldMk cId="3026554354" sldId="2076136368"/>
            <ac:picMk id="15" creationId="{1B0BEA7A-A443-CFA5-7EAF-D3A49C897DCD}"/>
          </ac:picMkLst>
        </pc:picChg>
        <pc:picChg chg="add mod">
          <ac:chgData name="Hugo Bernier" userId="846ef6cd-3f11-462c-a4be-44fff9f1a751" providerId="ADAL" clId="{A13552C7-882D-49B2-928C-BA62367B33B9}" dt="2022-09-08T06:01:48.711" v="905" actId="571"/>
          <ac:picMkLst>
            <pc:docMk/>
            <pc:sldMk cId="3026554354" sldId="2076136368"/>
            <ac:picMk id="16" creationId="{2415111A-F6CC-16D5-CE69-44D918AEB38F}"/>
          </ac:picMkLst>
        </pc:picChg>
        <pc:picChg chg="add mod">
          <ac:chgData name="Hugo Bernier" userId="846ef6cd-3f11-462c-a4be-44fff9f1a751" providerId="ADAL" clId="{A13552C7-882D-49B2-928C-BA62367B33B9}" dt="2022-09-08T06:00:36.436" v="895" actId="14100"/>
          <ac:picMkLst>
            <pc:docMk/>
            <pc:sldMk cId="3026554354" sldId="2076136368"/>
            <ac:picMk id="3074" creationId="{5B442A2F-50BF-B9B4-04B1-C845793105E8}"/>
          </ac:picMkLst>
        </pc:picChg>
      </pc:sldChg>
      <pc:sldChg chg="addSp modSp mod modAnim">
        <pc:chgData name="Hugo Bernier" userId="846ef6cd-3f11-462c-a4be-44fff9f1a751" providerId="ADAL" clId="{A13552C7-882D-49B2-928C-BA62367B33B9}" dt="2022-09-08T13:38:16.366" v="941" actId="22"/>
        <pc:sldMkLst>
          <pc:docMk/>
          <pc:sldMk cId="4180230614" sldId="2145707299"/>
        </pc:sldMkLst>
        <pc:spChg chg="add mod">
          <ac:chgData name="Hugo Bernier" userId="846ef6cd-3f11-462c-a4be-44fff9f1a751" providerId="ADAL" clId="{A13552C7-882D-49B2-928C-BA62367B33B9}" dt="2022-09-08T05:52:31.811" v="787" actId="1076"/>
          <ac:spMkLst>
            <pc:docMk/>
            <pc:sldMk cId="4180230614" sldId="2145707299"/>
            <ac:spMk id="3" creationId="{83A8014C-A0AE-BC3C-3AE9-9578280420B5}"/>
          </ac:spMkLst>
        </pc:spChg>
        <pc:spChg chg="add mod">
          <ac:chgData name="Hugo Bernier" userId="846ef6cd-3f11-462c-a4be-44fff9f1a751" providerId="ADAL" clId="{A13552C7-882D-49B2-928C-BA62367B33B9}" dt="2022-09-08T05:54:29.554" v="864" actId="207"/>
          <ac:spMkLst>
            <pc:docMk/>
            <pc:sldMk cId="4180230614" sldId="2145707299"/>
            <ac:spMk id="4" creationId="{D1F7CB97-1BF7-D8DA-4C76-918127EF936F}"/>
          </ac:spMkLst>
        </pc:spChg>
        <pc:spChg chg="add">
          <ac:chgData name="Hugo Bernier" userId="846ef6cd-3f11-462c-a4be-44fff9f1a751" providerId="ADAL" clId="{A13552C7-882D-49B2-928C-BA62367B33B9}" dt="2022-09-08T13:38:16.366" v="941" actId="22"/>
          <ac:spMkLst>
            <pc:docMk/>
            <pc:sldMk cId="4180230614" sldId="2145707299"/>
            <ac:spMk id="10" creationId="{E8CB7C34-041D-7B01-C432-A4F98CCA69B0}"/>
          </ac:spMkLst>
        </pc:spChg>
        <pc:picChg chg="add mod">
          <ac:chgData name="Hugo Bernier" userId="846ef6cd-3f11-462c-a4be-44fff9f1a751" providerId="ADAL" clId="{A13552C7-882D-49B2-928C-BA62367B33B9}" dt="2022-09-08T05:55:49.056" v="867" actId="1076"/>
          <ac:picMkLst>
            <pc:docMk/>
            <pc:sldMk cId="4180230614" sldId="2145707299"/>
            <ac:picMk id="9" creationId="{247628B7-3C6B-C59F-E240-825A0E82CFDC}"/>
          </ac:picMkLst>
        </pc:picChg>
        <pc:picChg chg="add mod">
          <ac:chgData name="Hugo Bernier" userId="846ef6cd-3f11-462c-a4be-44fff9f1a751" providerId="ADAL" clId="{A13552C7-882D-49B2-928C-BA62367B33B9}" dt="2022-09-08T05:46:53.205" v="762" actId="1076"/>
          <ac:picMkLst>
            <pc:docMk/>
            <pc:sldMk cId="4180230614" sldId="2145707299"/>
            <ac:picMk id="2050" creationId="{8F8F731C-0A0F-BC12-D699-9DF6166BCC9C}"/>
          </ac:picMkLst>
        </pc:picChg>
      </pc:sldChg>
      <pc:sldChg chg="addSp delSp modSp mod modNotesTx">
        <pc:chgData name="Hugo Bernier" userId="846ef6cd-3f11-462c-a4be-44fff9f1a751" providerId="ADAL" clId="{A13552C7-882D-49B2-928C-BA62367B33B9}" dt="2022-09-08T05:42:24.086" v="753" actId="1076"/>
        <pc:sldMkLst>
          <pc:docMk/>
          <pc:sldMk cId="2830933617" sldId="2145707307"/>
        </pc:sldMkLst>
        <pc:spChg chg="mod">
          <ac:chgData name="Hugo Bernier" userId="846ef6cd-3f11-462c-a4be-44fff9f1a751" providerId="ADAL" clId="{A13552C7-882D-49B2-928C-BA62367B33B9}" dt="2022-09-08T05:40:02.274" v="727" actId="404"/>
          <ac:spMkLst>
            <pc:docMk/>
            <pc:sldMk cId="2830933617" sldId="2145707307"/>
            <ac:spMk id="3" creationId="{CBDC9C38-872E-4048-96FE-C321FEF21EC1}"/>
          </ac:spMkLst>
        </pc:spChg>
        <pc:spChg chg="mod">
          <ac:chgData name="Hugo Bernier" userId="846ef6cd-3f11-462c-a4be-44fff9f1a751" providerId="ADAL" clId="{A13552C7-882D-49B2-928C-BA62367B33B9}" dt="2022-09-08T05:34:57.682" v="675"/>
          <ac:spMkLst>
            <pc:docMk/>
            <pc:sldMk cId="2830933617" sldId="2145707307"/>
            <ac:spMk id="5" creationId="{D99E2DB0-70F3-400F-878F-33AE8632B7BC}"/>
          </ac:spMkLst>
        </pc:spChg>
        <pc:spChg chg="del">
          <ac:chgData name="Hugo Bernier" userId="846ef6cd-3f11-462c-a4be-44fff9f1a751" providerId="ADAL" clId="{A13552C7-882D-49B2-928C-BA62367B33B9}" dt="2022-09-08T05:08:11.909" v="0" actId="478"/>
          <ac:spMkLst>
            <pc:docMk/>
            <pc:sldMk cId="2830933617" sldId="2145707307"/>
            <ac:spMk id="19" creationId="{B1AB2A07-DF7E-07D2-27AF-69069973338F}"/>
          </ac:spMkLst>
        </pc:spChg>
        <pc:grpChg chg="del">
          <ac:chgData name="Hugo Bernier" userId="846ef6cd-3f11-462c-a4be-44fff9f1a751" providerId="ADAL" clId="{A13552C7-882D-49B2-928C-BA62367B33B9}" dt="2022-09-08T05:16:33.877" v="338" actId="478"/>
          <ac:grpSpMkLst>
            <pc:docMk/>
            <pc:sldMk cId="2830933617" sldId="2145707307"/>
            <ac:grpSpMk id="23" creationId="{D76A1030-867A-4AB2-41F3-FB292547FD2F}"/>
          </ac:grpSpMkLst>
        </pc:grpChg>
        <pc:grpChg chg="add mod">
          <ac:chgData name="Hugo Bernier" userId="846ef6cd-3f11-462c-a4be-44fff9f1a751" providerId="ADAL" clId="{A13552C7-882D-49B2-928C-BA62367B33B9}" dt="2022-09-08T05:42:24.086" v="753" actId="1076"/>
          <ac:grpSpMkLst>
            <pc:docMk/>
            <pc:sldMk cId="2830933617" sldId="2145707307"/>
            <ac:grpSpMk id="42" creationId="{068E3FA4-669C-E824-2CD5-7CE3CBF055DE}"/>
          </ac:grpSpMkLst>
        </pc:grpChg>
        <pc:picChg chg="add mod">
          <ac:chgData name="Hugo Bernier" userId="846ef6cd-3f11-462c-a4be-44fff9f1a751" providerId="ADAL" clId="{A13552C7-882D-49B2-928C-BA62367B33B9}" dt="2022-09-08T05:42:24.086" v="753" actId="1076"/>
          <ac:picMkLst>
            <pc:docMk/>
            <pc:sldMk cId="2830933617" sldId="2145707307"/>
            <ac:picMk id="20" creationId="{B8AD8378-CBB2-68B4-AF00-3DB55558FEC8}"/>
          </ac:picMkLst>
        </pc:picChg>
        <pc:picChg chg="del">
          <ac:chgData name="Hugo Bernier" userId="846ef6cd-3f11-462c-a4be-44fff9f1a751" providerId="ADAL" clId="{A13552C7-882D-49B2-928C-BA62367B33B9}" dt="2022-09-08T05:08:26.308" v="1" actId="478"/>
          <ac:picMkLst>
            <pc:docMk/>
            <pc:sldMk cId="2830933617" sldId="2145707307"/>
            <ac:picMk id="30" creationId="{4F0F33E4-084E-8FA7-4581-DB018FBF1187}"/>
          </ac:picMkLst>
        </pc:picChg>
        <pc:picChg chg="add mod">
          <ac:chgData name="Hugo Bernier" userId="846ef6cd-3f11-462c-a4be-44fff9f1a751" providerId="ADAL" clId="{A13552C7-882D-49B2-928C-BA62367B33B9}" dt="2022-09-08T05:42:24.086" v="753" actId="1076"/>
          <ac:picMkLst>
            <pc:docMk/>
            <pc:sldMk cId="2830933617" sldId="2145707307"/>
            <ac:picMk id="31" creationId="{757EE489-113B-3391-CDDA-D4330B3C9258}"/>
          </ac:picMkLst>
        </pc:picChg>
        <pc:picChg chg="add del mod">
          <ac:chgData name="Hugo Bernier" userId="846ef6cd-3f11-462c-a4be-44fff9f1a751" providerId="ADAL" clId="{A13552C7-882D-49B2-928C-BA62367B33B9}" dt="2022-09-08T05:35:10.949" v="677" actId="478"/>
          <ac:picMkLst>
            <pc:docMk/>
            <pc:sldMk cId="2830933617" sldId="2145707307"/>
            <ac:picMk id="32" creationId="{C3756312-AE0E-0820-8FC3-6B846B595EA0}"/>
          </ac:picMkLst>
        </pc:picChg>
        <pc:picChg chg="add mod">
          <ac:chgData name="Hugo Bernier" userId="846ef6cd-3f11-462c-a4be-44fff9f1a751" providerId="ADAL" clId="{A13552C7-882D-49B2-928C-BA62367B33B9}" dt="2022-09-08T05:42:24.086" v="753" actId="1076"/>
          <ac:picMkLst>
            <pc:docMk/>
            <pc:sldMk cId="2830933617" sldId="2145707307"/>
            <ac:picMk id="35" creationId="{DEBF5474-2331-E546-7D45-5E909F07E49E}"/>
          </ac:picMkLst>
        </pc:picChg>
        <pc:picChg chg="add mod">
          <ac:chgData name="Hugo Bernier" userId="846ef6cd-3f11-462c-a4be-44fff9f1a751" providerId="ADAL" clId="{A13552C7-882D-49B2-928C-BA62367B33B9}" dt="2022-09-08T05:42:24.086" v="753" actId="1076"/>
          <ac:picMkLst>
            <pc:docMk/>
            <pc:sldMk cId="2830933617" sldId="2145707307"/>
            <ac:picMk id="39" creationId="{7CC74C50-44A5-8FFE-ACD7-18A65E5E340D}"/>
          </ac:picMkLst>
        </pc:picChg>
        <pc:picChg chg="add mod">
          <ac:chgData name="Hugo Bernier" userId="846ef6cd-3f11-462c-a4be-44fff9f1a751" providerId="ADAL" clId="{A13552C7-882D-49B2-928C-BA62367B33B9}" dt="2022-09-08T05:40:21.892" v="729" actId="571"/>
          <ac:picMkLst>
            <pc:docMk/>
            <pc:sldMk cId="2830933617" sldId="2145707307"/>
            <ac:picMk id="40" creationId="{74AF3B71-CBE2-F804-8C58-7B854B7FC2BE}"/>
          </ac:picMkLst>
        </pc:picChg>
        <pc:picChg chg="add mod">
          <ac:chgData name="Hugo Bernier" userId="846ef6cd-3f11-462c-a4be-44fff9f1a751" providerId="ADAL" clId="{A13552C7-882D-49B2-928C-BA62367B33B9}" dt="2022-09-08T05:40:24.743" v="730" actId="571"/>
          <ac:picMkLst>
            <pc:docMk/>
            <pc:sldMk cId="2830933617" sldId="2145707307"/>
            <ac:picMk id="41" creationId="{CE577DD4-E5B8-A129-9760-3DEDA361CDA0}"/>
          </ac:picMkLst>
        </pc:picChg>
        <pc:picChg chg="mod">
          <ac:chgData name="Hugo Bernier" userId="846ef6cd-3f11-462c-a4be-44fff9f1a751" providerId="ADAL" clId="{A13552C7-882D-49B2-928C-BA62367B33B9}" dt="2022-09-08T05:18:43.015" v="354" actId="1076"/>
          <ac:picMkLst>
            <pc:docMk/>
            <pc:sldMk cId="2830933617" sldId="2145707307"/>
            <ac:picMk id="46" creationId="{189F0A85-4189-413D-A0C8-A5F3E2FF1168}"/>
          </ac:picMkLst>
        </pc:picChg>
        <pc:picChg chg="mod">
          <ac:chgData name="Hugo Bernier" userId="846ef6cd-3f11-462c-a4be-44fff9f1a751" providerId="ADAL" clId="{A13552C7-882D-49B2-928C-BA62367B33B9}" dt="2022-09-08T05:40:15.031" v="728" actId="1076"/>
          <ac:picMkLst>
            <pc:docMk/>
            <pc:sldMk cId="2830933617" sldId="2145707307"/>
            <ac:picMk id="48" creationId="{BC2590F4-879C-1B5B-9420-25DDC88442EB}"/>
          </ac:picMkLst>
        </pc:picChg>
        <pc:picChg chg="add mod">
          <ac:chgData name="Hugo Bernier" userId="846ef6cd-3f11-462c-a4be-44fff9f1a751" providerId="ADAL" clId="{A13552C7-882D-49B2-928C-BA62367B33B9}" dt="2022-09-08T05:42:24.086" v="753" actId="1076"/>
          <ac:picMkLst>
            <pc:docMk/>
            <pc:sldMk cId="2830933617" sldId="2145707307"/>
            <ac:picMk id="1026" creationId="{263BC9C8-AD1F-B5EB-8944-D54BFDCCEBD6}"/>
          </ac:picMkLst>
        </pc:picChg>
        <pc:picChg chg="add mod">
          <ac:chgData name="Hugo Bernier" userId="846ef6cd-3f11-462c-a4be-44fff9f1a751" providerId="ADAL" clId="{A13552C7-882D-49B2-928C-BA62367B33B9}" dt="2022-09-08T05:42:24.086" v="753" actId="1076"/>
          <ac:picMkLst>
            <pc:docMk/>
            <pc:sldMk cId="2830933617" sldId="2145707307"/>
            <ac:picMk id="1028" creationId="{70A60CB6-8020-C695-E01A-F51766434548}"/>
          </ac:picMkLst>
        </pc:picChg>
      </pc:sldChg>
    </pc:docChg>
  </pc:docChgLst>
  <pc:docChgLst>
    <pc:chgData name="Garry Trinder" userId="07fd99cb-e781-429f-9145-ef70b41dac11" providerId="ADAL" clId="{11381108-74BB-124C-ADD4-2B75E4DCD0C7}"/>
    <pc:docChg chg="undo custSel modSld">
      <pc:chgData name="Garry Trinder" userId="07fd99cb-e781-429f-9145-ef70b41dac11" providerId="ADAL" clId="{11381108-74BB-124C-ADD4-2B75E4DCD0C7}" dt="2022-09-08T14:07:07.037" v="1489" actId="20577"/>
      <pc:docMkLst>
        <pc:docMk/>
      </pc:docMkLst>
      <pc:sldChg chg="addSp delSp modSp mod modNotesTx">
        <pc:chgData name="Garry Trinder" userId="07fd99cb-e781-429f-9145-ef70b41dac11" providerId="ADAL" clId="{11381108-74BB-124C-ADD4-2B75E4DCD0C7}" dt="2022-09-08T14:07:07.037" v="1489" actId="20577"/>
        <pc:sldMkLst>
          <pc:docMk/>
          <pc:sldMk cId="2253365439" sldId="1642"/>
        </pc:sldMkLst>
        <pc:spChg chg="mod">
          <ac:chgData name="Garry Trinder" userId="07fd99cb-e781-429f-9145-ef70b41dac11" providerId="ADAL" clId="{11381108-74BB-124C-ADD4-2B75E4DCD0C7}" dt="2022-09-05T08:50:45.350" v="385" actId="20577"/>
          <ac:spMkLst>
            <pc:docMk/>
            <pc:sldMk cId="2253365439" sldId="1642"/>
            <ac:spMk id="3" creationId="{CBDC9C38-872E-4048-96FE-C321FEF21EC1}"/>
          </ac:spMkLst>
        </pc:spChg>
        <pc:spChg chg="del">
          <ac:chgData name="Garry Trinder" userId="07fd99cb-e781-429f-9145-ef70b41dac11" providerId="ADAL" clId="{11381108-74BB-124C-ADD4-2B75E4DCD0C7}" dt="2022-09-05T08:41:22.715" v="0" actId="478"/>
          <ac:spMkLst>
            <pc:docMk/>
            <pc:sldMk cId="2253365439" sldId="1642"/>
            <ac:spMk id="4" creationId="{6996163D-7D09-03CE-8C0B-68791185C355}"/>
          </ac:spMkLst>
        </pc:spChg>
        <pc:spChg chg="add del">
          <ac:chgData name="Garry Trinder" userId="07fd99cb-e781-429f-9145-ef70b41dac11" providerId="ADAL" clId="{11381108-74BB-124C-ADD4-2B75E4DCD0C7}" dt="2022-09-08T13:49:52.686" v="640" actId="22"/>
          <ac:spMkLst>
            <pc:docMk/>
            <pc:sldMk cId="2253365439" sldId="1642"/>
            <ac:spMk id="5" creationId="{7D51EC1E-EB30-B2D7-D1C5-9699F2DFCEA9}"/>
          </ac:spMkLst>
        </pc:spChg>
        <pc:spChg chg="add mod">
          <ac:chgData name="Garry Trinder" userId="07fd99cb-e781-429f-9145-ef70b41dac11" providerId="ADAL" clId="{11381108-74BB-124C-ADD4-2B75E4DCD0C7}" dt="2022-09-08T13:57:08.705" v="1467" actId="313"/>
          <ac:spMkLst>
            <pc:docMk/>
            <pc:sldMk cId="2253365439" sldId="1642"/>
            <ac:spMk id="22" creationId="{9D73CCD5-9970-4DF9-8C1D-AC4C6AD6F30F}"/>
          </ac:spMkLst>
        </pc:spChg>
      </pc:sldChg>
    </pc:docChg>
  </pc:docChgLst>
  <pc:docChgLst>
    <pc:chgData name="David Warner" userId="51ffa14d-fdfd-4571-a787-ad4b3bb92711" providerId="ADAL" clId="{FE470F46-A627-4150-832A-3E0FCFCDB94D}"/>
    <pc:docChg chg="custSel modSld">
      <pc:chgData name="David Warner" userId="51ffa14d-fdfd-4571-a787-ad4b3bb92711" providerId="ADAL" clId="{FE470F46-A627-4150-832A-3E0FCFCDB94D}" dt="2022-07-14T13:21:29.315" v="65" actId="1076"/>
      <pc:docMkLst>
        <pc:docMk/>
      </pc:docMkLst>
      <pc:sldChg chg="delSp modSp mod">
        <pc:chgData name="David Warner" userId="51ffa14d-fdfd-4571-a787-ad4b3bb92711" providerId="ADAL" clId="{FE470F46-A627-4150-832A-3E0FCFCDB94D}" dt="2022-07-14T13:21:29.315" v="65" actId="1076"/>
        <pc:sldMkLst>
          <pc:docMk/>
          <pc:sldMk cId="1812315545" sldId="2134805597"/>
        </pc:sldMkLst>
        <pc:spChg chg="del mod">
          <ac:chgData name="David Warner" userId="51ffa14d-fdfd-4571-a787-ad4b3bb92711" providerId="ADAL" clId="{FE470F46-A627-4150-832A-3E0FCFCDB94D}" dt="2022-07-14T13:21:23.012" v="60" actId="478"/>
          <ac:spMkLst>
            <pc:docMk/>
            <pc:sldMk cId="1812315545" sldId="2134805597"/>
            <ac:spMk id="2" creationId="{F072EAB5-495D-BB80-8503-EBA0F8F8FCFF}"/>
          </ac:spMkLst>
        </pc:spChg>
        <pc:spChg chg="mod">
          <ac:chgData name="David Warner" userId="51ffa14d-fdfd-4571-a787-ad4b3bb92711" providerId="ADAL" clId="{FE470F46-A627-4150-832A-3E0FCFCDB94D}" dt="2022-07-14T13:21:29.315" v="65" actId="1076"/>
          <ac:spMkLst>
            <pc:docMk/>
            <pc:sldMk cId="1812315545" sldId="2134805597"/>
            <ac:spMk id="4" creationId="{3CDF55D0-D6B5-1937-F179-520E5A479F43}"/>
          </ac:spMkLst>
        </pc:spChg>
        <pc:spChg chg="mod">
          <ac:chgData name="David Warner" userId="51ffa14d-fdfd-4571-a787-ad4b3bb92711" providerId="ADAL" clId="{FE470F46-A627-4150-832A-3E0FCFCDB94D}" dt="2022-07-14T13:21:26.490" v="64" actId="20577"/>
          <ac:spMkLst>
            <pc:docMk/>
            <pc:sldMk cId="1812315545" sldId="2134805597"/>
            <ac:spMk id="10" creationId="{16E1CB8C-122B-4C5A-8724-D74AEC2B5DEC}"/>
          </ac:spMkLst>
        </pc:spChg>
      </pc:sldChg>
    </pc:docChg>
  </pc:docChgLst>
  <pc:docChgLst>
    <pc:chgData name="Patrick Rodgers" userId="d219dede-d6b3-4097-a769-454d84f039e8" providerId="ADAL" clId="{E64A73B8-5041-433E-8993-09B8943DF645}"/>
    <pc:docChg chg="undo custSel addSld modSld modSection">
      <pc:chgData name="Patrick Rodgers" userId="d219dede-d6b3-4097-a769-454d84f039e8" providerId="ADAL" clId="{E64A73B8-5041-433E-8993-09B8943DF645}" dt="2022-09-08T12:30:40.949" v="87" actId="1076"/>
      <pc:docMkLst>
        <pc:docMk/>
      </pc:docMkLst>
      <pc:sldChg chg="modSp mod">
        <pc:chgData name="Patrick Rodgers" userId="d219dede-d6b3-4097-a769-454d84f039e8" providerId="ADAL" clId="{E64A73B8-5041-433E-8993-09B8943DF645}" dt="2022-09-08T00:04:03.969" v="51" actId="6549"/>
        <pc:sldMkLst>
          <pc:docMk/>
          <pc:sldMk cId="2877399898" sldId="1623"/>
        </pc:sldMkLst>
        <pc:spChg chg="mod">
          <ac:chgData name="Patrick Rodgers" userId="d219dede-d6b3-4097-a769-454d84f039e8" providerId="ADAL" clId="{E64A73B8-5041-433E-8993-09B8943DF645}" dt="2022-09-08T00:04:03.969" v="51" actId="6549"/>
          <ac:spMkLst>
            <pc:docMk/>
            <pc:sldMk cId="2877399898" sldId="1623"/>
            <ac:spMk id="3" creationId="{CBDC9C38-872E-4048-96FE-C321FEF21EC1}"/>
          </ac:spMkLst>
        </pc:spChg>
      </pc:sldChg>
      <pc:sldChg chg="modSp mod">
        <pc:chgData name="Patrick Rodgers" userId="d219dede-d6b3-4097-a769-454d84f039e8" providerId="ADAL" clId="{E64A73B8-5041-433E-8993-09B8943DF645}" dt="2022-09-08T12:29:32.312" v="71" actId="20577"/>
        <pc:sldMkLst>
          <pc:docMk/>
          <pc:sldMk cId="3554970203" sldId="2076137597"/>
        </pc:sldMkLst>
        <pc:spChg chg="mod">
          <ac:chgData name="Patrick Rodgers" userId="d219dede-d6b3-4097-a769-454d84f039e8" providerId="ADAL" clId="{E64A73B8-5041-433E-8993-09B8943DF645}" dt="2022-09-08T12:29:32.312" v="71" actId="20577"/>
          <ac:spMkLst>
            <pc:docMk/>
            <pc:sldMk cId="3554970203" sldId="2076137597"/>
            <ac:spMk id="22" creationId="{C3850332-7012-43B5-831F-FACD76D2BD30}"/>
          </ac:spMkLst>
        </pc:spChg>
      </pc:sldChg>
      <pc:sldChg chg="addSp delSp modSp new mod chgLayout">
        <pc:chgData name="Patrick Rodgers" userId="d219dede-d6b3-4097-a769-454d84f039e8" providerId="ADAL" clId="{E64A73B8-5041-433E-8993-09B8943DF645}" dt="2022-09-08T12:30:40.949" v="87" actId="1076"/>
        <pc:sldMkLst>
          <pc:docMk/>
          <pc:sldMk cId="624986436" sldId="2145707319"/>
        </pc:sldMkLst>
        <pc:spChg chg="del mod ord">
          <ac:chgData name="Patrick Rodgers" userId="d219dede-d6b3-4097-a769-454d84f039e8" providerId="ADAL" clId="{E64A73B8-5041-433E-8993-09B8943DF645}" dt="2022-09-08T12:30:04.928" v="73" actId="700"/>
          <ac:spMkLst>
            <pc:docMk/>
            <pc:sldMk cId="624986436" sldId="2145707319"/>
            <ac:spMk id="2" creationId="{1F58F78E-C8D5-3D07-BCBF-354C709C058E}"/>
          </ac:spMkLst>
        </pc:spChg>
        <pc:spChg chg="del">
          <ac:chgData name="Patrick Rodgers" userId="d219dede-d6b3-4097-a769-454d84f039e8" providerId="ADAL" clId="{E64A73B8-5041-433E-8993-09B8943DF645}" dt="2022-09-08T12:30:04.928" v="73" actId="700"/>
          <ac:spMkLst>
            <pc:docMk/>
            <pc:sldMk cId="624986436" sldId="2145707319"/>
            <ac:spMk id="3" creationId="{67B00CA8-802C-8CA3-69A3-2AFD3B3ED47A}"/>
          </ac:spMkLst>
        </pc:spChg>
        <pc:spChg chg="add mod ord">
          <ac:chgData name="Patrick Rodgers" userId="d219dede-d6b3-4097-a769-454d84f039e8" providerId="ADAL" clId="{E64A73B8-5041-433E-8993-09B8943DF645}" dt="2022-09-08T12:30:40.949" v="87" actId="1076"/>
          <ac:spMkLst>
            <pc:docMk/>
            <pc:sldMk cId="624986436" sldId="2145707319"/>
            <ac:spMk id="4" creationId="{61C921A8-7688-5B47-C20C-2F9A981CF403}"/>
          </ac:spMkLst>
        </pc:spChg>
      </pc:sldChg>
    </pc:docChg>
  </pc:docChgLst>
  <pc:docChgLst>
    <pc:chgData name="Paolo Pialorsi" userId="S::paolo_pialorsi.com#ext#@microsoft.onmicrosoft.com::39954972-e4fe-473f-8237-5db9de0b2218" providerId="AD" clId="Web-{8E7E8FC7-A4BC-4FE3-B40B-BE708BA707ED}"/>
    <pc:docChg chg="modSld">
      <pc:chgData name="Paolo Pialorsi" userId="S::paolo_pialorsi.com#ext#@microsoft.onmicrosoft.com::39954972-e4fe-473f-8237-5db9de0b2218" providerId="AD" clId="Web-{8E7E8FC7-A4BC-4FE3-B40B-BE708BA707ED}" dt="2022-07-27T20:12:07.429" v="8" actId="20577"/>
      <pc:docMkLst>
        <pc:docMk/>
      </pc:docMkLst>
      <pc:sldChg chg="modSp">
        <pc:chgData name="Paolo Pialorsi" userId="S::paolo_pialorsi.com#ext#@microsoft.onmicrosoft.com::39954972-e4fe-473f-8237-5db9de0b2218" providerId="AD" clId="Web-{8E7E8FC7-A4BC-4FE3-B40B-BE708BA707ED}" dt="2022-07-27T20:11:52.132" v="3" actId="20577"/>
        <pc:sldMkLst>
          <pc:docMk/>
          <pc:sldMk cId="10702720" sldId="2079"/>
        </pc:sldMkLst>
        <pc:spChg chg="mod">
          <ac:chgData name="Paolo Pialorsi" userId="S::paolo_pialorsi.com#ext#@microsoft.onmicrosoft.com::39954972-e4fe-473f-8237-5db9de0b2218" providerId="AD" clId="Web-{8E7E8FC7-A4BC-4FE3-B40B-BE708BA707ED}" dt="2022-07-27T20:11:52.132" v="3"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8E7E8FC7-A4BC-4FE3-B40B-BE708BA707ED}" dt="2022-07-27T20:12:07.429" v="8" actId="20577"/>
        <pc:sldMkLst>
          <pc:docMk/>
          <pc:sldMk cId="778883926" sldId="2076136264"/>
        </pc:sldMkLst>
        <pc:spChg chg="mod">
          <ac:chgData name="Paolo Pialorsi" userId="S::paolo_pialorsi.com#ext#@microsoft.onmicrosoft.com::39954972-e4fe-473f-8237-5db9de0b2218" providerId="AD" clId="Web-{8E7E8FC7-A4BC-4FE3-B40B-BE708BA707ED}" dt="2022-07-27T20:12:07.429" v="8" actId="20577"/>
          <ac:spMkLst>
            <pc:docMk/>
            <pc:sldMk cId="778883926" sldId="2076136264"/>
            <ac:spMk id="14" creationId="{953584C8-8734-42EA-AD16-6AA2B405D249}"/>
          </ac:spMkLst>
        </pc:spChg>
      </pc:sldChg>
    </pc:docChg>
  </pc:docChgLst>
  <pc:docChgLst>
    <pc:chgData name="Mikael Svenson" userId="965d4e6a-fd22-4d0b-8bb9-2315d7bb356c" providerId="ADAL" clId="{A1AC1E96-D04C-7A44-90D6-98DBB1C7E6F2}"/>
    <pc:docChg chg="undo custSel modSld">
      <pc:chgData name="Mikael Svenson" userId="965d4e6a-fd22-4d0b-8bb9-2315d7bb356c" providerId="ADAL" clId="{A1AC1E96-D04C-7A44-90D6-98DBB1C7E6F2}" dt="2022-09-20T17:38:21.393" v="124" actId="20577"/>
      <pc:docMkLst>
        <pc:docMk/>
      </pc:docMkLst>
      <pc:sldChg chg="delSp modSp mod">
        <pc:chgData name="Mikael Svenson" userId="965d4e6a-fd22-4d0b-8bb9-2315d7bb356c" providerId="ADAL" clId="{A1AC1E96-D04C-7A44-90D6-98DBB1C7E6F2}" dt="2022-09-20T17:38:21.393" v="124" actId="20577"/>
        <pc:sldMkLst>
          <pc:docMk/>
          <pc:sldMk cId="2925091645" sldId="2076136308"/>
        </pc:sldMkLst>
        <pc:spChg chg="mod">
          <ac:chgData name="Mikael Svenson" userId="965d4e6a-fd22-4d0b-8bb9-2315d7bb356c" providerId="ADAL" clId="{A1AC1E96-D04C-7A44-90D6-98DBB1C7E6F2}" dt="2022-09-20T17:38:21.393" v="124" actId="20577"/>
          <ac:spMkLst>
            <pc:docMk/>
            <pc:sldMk cId="2925091645" sldId="2076136308"/>
            <ac:spMk id="3" creationId="{CBDC9C38-872E-4048-96FE-C321FEF21EC1}"/>
          </ac:spMkLst>
        </pc:spChg>
        <pc:spChg chg="del">
          <ac:chgData name="Mikael Svenson" userId="965d4e6a-fd22-4d0b-8bb9-2315d7bb356c" providerId="ADAL" clId="{A1AC1E96-D04C-7A44-90D6-98DBB1C7E6F2}" dt="2022-09-20T17:34:46.301" v="0" actId="478"/>
          <ac:spMkLst>
            <pc:docMk/>
            <pc:sldMk cId="2925091645" sldId="2076136308"/>
            <ac:spMk id="20" creationId="{D9564505-1D50-FA18-9428-7801B77F3015}"/>
          </ac:spMkLst>
        </pc:spChg>
      </pc:sldChg>
    </pc:docChg>
  </pc:docChgLst>
  <pc:docChgLst>
    <pc:chgData name="Vesa Juvonen" userId="c7243be1-99a3-4752-ab2a-0cf698cf8236" providerId="ADAL" clId="{43F80279-ECB3-4165-97CD-642EF90C85CA}"/>
    <pc:docChg chg="undo custSel addSld modSld">
      <pc:chgData name="Vesa Juvonen" userId="c7243be1-99a3-4752-ab2a-0cf698cf8236" providerId="ADAL" clId="{43F80279-ECB3-4165-97CD-642EF90C85CA}" dt="2022-09-08T13:19:14.986" v="137" actId="20577"/>
      <pc:docMkLst>
        <pc:docMk/>
      </pc:docMkLst>
      <pc:sldChg chg="delSp modSp mod">
        <pc:chgData name="Vesa Juvonen" userId="c7243be1-99a3-4752-ab2a-0cf698cf8236" providerId="ADAL" clId="{43F80279-ECB3-4165-97CD-642EF90C85CA}" dt="2022-09-08T13:19:14.986" v="137" actId="20577"/>
        <pc:sldMkLst>
          <pc:docMk/>
          <pc:sldMk cId="3452186815" sldId="2134805611"/>
        </pc:sldMkLst>
        <pc:spChg chg="del mod">
          <ac:chgData name="Vesa Juvonen" userId="c7243be1-99a3-4752-ab2a-0cf698cf8236" providerId="ADAL" clId="{43F80279-ECB3-4165-97CD-642EF90C85CA}" dt="2022-09-08T13:18:52.555" v="77" actId="478"/>
          <ac:spMkLst>
            <pc:docMk/>
            <pc:sldMk cId="3452186815" sldId="2134805611"/>
            <ac:spMk id="3" creationId="{314738E5-821C-E5E9-0810-FC9230312669}"/>
          </ac:spMkLst>
        </pc:spChg>
        <pc:spChg chg="mod">
          <ac:chgData name="Vesa Juvonen" userId="c7243be1-99a3-4752-ab2a-0cf698cf8236" providerId="ADAL" clId="{43F80279-ECB3-4165-97CD-642EF90C85CA}" dt="2022-09-08T13:19:14.986" v="137" actId="20577"/>
          <ac:spMkLst>
            <pc:docMk/>
            <pc:sldMk cId="3452186815" sldId="2134805611"/>
            <ac:spMk id="12" creationId="{24EC370B-AF62-4FF0-9567-91771F6DF07D}"/>
          </ac:spMkLst>
        </pc:spChg>
      </pc:sldChg>
      <pc:sldChg chg="modSp mod">
        <pc:chgData name="Vesa Juvonen" userId="c7243be1-99a3-4752-ab2a-0cf698cf8236" providerId="ADAL" clId="{43F80279-ECB3-4165-97CD-642EF90C85CA}" dt="2022-09-08T12:47:00.864" v="3" actId="1076"/>
        <pc:sldMkLst>
          <pc:docMk/>
          <pc:sldMk cId="1954581032" sldId="2134805612"/>
        </pc:sldMkLst>
        <pc:spChg chg="mod">
          <ac:chgData name="Vesa Juvonen" userId="c7243be1-99a3-4752-ab2a-0cf698cf8236" providerId="ADAL" clId="{43F80279-ECB3-4165-97CD-642EF90C85CA}" dt="2022-09-08T12:47:00.864" v="3" actId="1076"/>
          <ac:spMkLst>
            <pc:docMk/>
            <pc:sldMk cId="1954581032" sldId="2134805612"/>
            <ac:spMk id="14" creationId="{D48B03A6-9931-4060-866B-02B036F803DE}"/>
          </ac:spMkLst>
        </pc:spChg>
      </pc:sldChg>
      <pc:sldChg chg="addSp delSp modSp mod">
        <pc:chgData name="Vesa Juvonen" userId="c7243be1-99a3-4752-ab2a-0cf698cf8236" providerId="ADAL" clId="{43F80279-ECB3-4165-97CD-642EF90C85CA}" dt="2022-09-08T12:58:04.261" v="73" actId="1076"/>
        <pc:sldMkLst>
          <pc:docMk/>
          <pc:sldMk cId="1488650240" sldId="2145707317"/>
        </pc:sldMkLst>
        <pc:spChg chg="del">
          <ac:chgData name="Vesa Juvonen" userId="c7243be1-99a3-4752-ab2a-0cf698cf8236" providerId="ADAL" clId="{43F80279-ECB3-4165-97CD-642EF90C85CA}" dt="2022-09-08T12:55:49.019" v="4" actId="478"/>
          <ac:spMkLst>
            <pc:docMk/>
            <pc:sldMk cId="1488650240" sldId="2145707317"/>
            <ac:spMk id="2" creationId="{A20D16A1-C167-490B-B54A-6BF04215D82F}"/>
          </ac:spMkLst>
        </pc:spChg>
        <pc:spChg chg="mod ord">
          <ac:chgData name="Vesa Juvonen" userId="c7243be1-99a3-4752-ab2a-0cf698cf8236" providerId="ADAL" clId="{43F80279-ECB3-4165-97CD-642EF90C85CA}" dt="2022-09-08T12:57:16.052" v="62" actId="14100"/>
          <ac:spMkLst>
            <pc:docMk/>
            <pc:sldMk cId="1488650240" sldId="2145707317"/>
            <ac:spMk id="6" creationId="{91480DE8-A5FC-05F5-A4B9-B05D4D650380}"/>
          </ac:spMkLst>
        </pc:spChg>
        <pc:spChg chg="mod">
          <ac:chgData name="Vesa Juvonen" userId="c7243be1-99a3-4752-ab2a-0cf698cf8236" providerId="ADAL" clId="{43F80279-ECB3-4165-97CD-642EF90C85CA}" dt="2022-09-08T12:57:55.039" v="71" actId="1076"/>
          <ac:spMkLst>
            <pc:docMk/>
            <pc:sldMk cId="1488650240" sldId="2145707317"/>
            <ac:spMk id="9" creationId="{792D7D7A-5B61-E19C-DE18-0A2970824E3D}"/>
          </ac:spMkLst>
        </pc:spChg>
        <pc:spChg chg="mod">
          <ac:chgData name="Vesa Juvonen" userId="c7243be1-99a3-4752-ab2a-0cf698cf8236" providerId="ADAL" clId="{43F80279-ECB3-4165-97CD-642EF90C85CA}" dt="2022-09-08T12:57:49.861" v="70" actId="1076"/>
          <ac:spMkLst>
            <pc:docMk/>
            <pc:sldMk cId="1488650240" sldId="2145707317"/>
            <ac:spMk id="10" creationId="{7C816919-6E6A-4402-ADE3-B85F4ACC0DF0}"/>
          </ac:spMkLst>
        </pc:spChg>
        <pc:spChg chg="mod">
          <ac:chgData name="Vesa Juvonen" userId="c7243be1-99a3-4752-ab2a-0cf698cf8236" providerId="ADAL" clId="{43F80279-ECB3-4165-97CD-642EF90C85CA}" dt="2022-09-08T12:57:20.999" v="63" actId="1076"/>
          <ac:spMkLst>
            <pc:docMk/>
            <pc:sldMk cId="1488650240" sldId="2145707317"/>
            <ac:spMk id="11" creationId="{FA5409C7-6F34-74E4-1D06-16AC38A9D907}"/>
          </ac:spMkLst>
        </pc:spChg>
        <pc:spChg chg="mod">
          <ac:chgData name="Vesa Juvonen" userId="c7243be1-99a3-4752-ab2a-0cf698cf8236" providerId="ADAL" clId="{43F80279-ECB3-4165-97CD-642EF90C85CA}" dt="2022-09-08T12:58:00.652" v="72" actId="1076"/>
          <ac:spMkLst>
            <pc:docMk/>
            <pc:sldMk cId="1488650240" sldId="2145707317"/>
            <ac:spMk id="17" creationId="{F1E7D341-ACA5-5D51-1117-938EE8397606}"/>
          </ac:spMkLst>
        </pc:spChg>
        <pc:spChg chg="mod">
          <ac:chgData name="Vesa Juvonen" userId="c7243be1-99a3-4752-ab2a-0cf698cf8236" providerId="ADAL" clId="{43F80279-ECB3-4165-97CD-642EF90C85CA}" dt="2022-09-08T12:58:04.261" v="73" actId="1076"/>
          <ac:spMkLst>
            <pc:docMk/>
            <pc:sldMk cId="1488650240" sldId="2145707317"/>
            <ac:spMk id="19" creationId="{B63C4345-583B-697F-1922-18888AC94030}"/>
          </ac:spMkLst>
        </pc:spChg>
        <pc:spChg chg="mod">
          <ac:chgData name="Vesa Juvonen" userId="c7243be1-99a3-4752-ab2a-0cf698cf8236" providerId="ADAL" clId="{43F80279-ECB3-4165-97CD-642EF90C85CA}" dt="2022-09-08T12:57:44.559" v="67" actId="1076"/>
          <ac:spMkLst>
            <pc:docMk/>
            <pc:sldMk cId="1488650240" sldId="2145707317"/>
            <ac:spMk id="21" creationId="{63295C31-4DEA-A971-DD41-7FC9B9206B07}"/>
          </ac:spMkLst>
        </pc:spChg>
        <pc:picChg chg="add mod">
          <ac:chgData name="Vesa Juvonen" userId="c7243be1-99a3-4752-ab2a-0cf698cf8236" providerId="ADAL" clId="{43F80279-ECB3-4165-97CD-642EF90C85CA}" dt="2022-09-08T12:57:46.884" v="69" actId="1076"/>
          <ac:picMkLst>
            <pc:docMk/>
            <pc:sldMk cId="1488650240" sldId="2145707317"/>
            <ac:picMk id="5" creationId="{269FA482-CBD2-4F22-DD09-D23286EB9A37}"/>
          </ac:picMkLst>
        </pc:picChg>
        <pc:picChg chg="del">
          <ac:chgData name="Vesa Juvonen" userId="c7243be1-99a3-4752-ab2a-0cf698cf8236" providerId="ADAL" clId="{43F80279-ECB3-4165-97CD-642EF90C85CA}" dt="2022-09-08T12:55:51.842" v="5" actId="478"/>
          <ac:picMkLst>
            <pc:docMk/>
            <pc:sldMk cId="1488650240" sldId="2145707317"/>
            <ac:picMk id="7" creationId="{E1D4A5F3-65DE-E4A9-3DE5-67E5CA2D5B3E}"/>
          </ac:picMkLst>
        </pc:picChg>
        <pc:cxnChg chg="mod">
          <ac:chgData name="Vesa Juvonen" userId="c7243be1-99a3-4752-ab2a-0cf698cf8236" providerId="ADAL" clId="{43F80279-ECB3-4165-97CD-642EF90C85CA}" dt="2022-09-08T12:56:16.991" v="13" actId="14100"/>
          <ac:cxnSpMkLst>
            <pc:docMk/>
            <pc:sldMk cId="1488650240" sldId="2145707317"/>
            <ac:cxnSpMk id="12" creationId="{ADEF8085-CC88-5F33-472A-B0B73239C666}"/>
          </ac:cxnSpMkLst>
        </pc:cxnChg>
      </pc:sldChg>
      <pc:sldChg chg="modSp add mod">
        <pc:chgData name="Vesa Juvonen" userId="c7243be1-99a3-4752-ab2a-0cf698cf8236" providerId="ADAL" clId="{43F80279-ECB3-4165-97CD-642EF90C85CA}" dt="2022-09-08T13:18:43.085" v="76" actId="207"/>
        <pc:sldMkLst>
          <pc:docMk/>
          <pc:sldMk cId="337498141" sldId="2145707324"/>
        </pc:sldMkLst>
        <pc:spChg chg="mod">
          <ac:chgData name="Vesa Juvonen" userId="c7243be1-99a3-4752-ab2a-0cf698cf8236" providerId="ADAL" clId="{43F80279-ECB3-4165-97CD-642EF90C85CA}" dt="2022-09-08T13:18:38.462" v="75" actId="207"/>
          <ac:spMkLst>
            <pc:docMk/>
            <pc:sldMk cId="337498141" sldId="2145707324"/>
            <ac:spMk id="18" creationId="{E5183C7A-C387-45C5-B839-7BB228B4091B}"/>
          </ac:spMkLst>
        </pc:spChg>
        <pc:spChg chg="mod">
          <ac:chgData name="Vesa Juvonen" userId="c7243be1-99a3-4752-ab2a-0cf698cf8236" providerId="ADAL" clId="{43F80279-ECB3-4165-97CD-642EF90C85CA}" dt="2022-09-08T13:18:43.085" v="76" actId="207"/>
          <ac:spMkLst>
            <pc:docMk/>
            <pc:sldMk cId="337498141" sldId="2145707324"/>
            <ac:spMk id="19" creationId="{B96EE522-6672-435D-A47F-0B904BCE8C3A}"/>
          </ac:spMkLst>
        </pc:spChg>
      </pc:sldChg>
    </pc:docChg>
  </pc:docChgLst>
  <pc:docChgLst>
    <pc:chgData name="David Warner" userId="51ffa14d-fdfd-4571-a787-ad4b3bb92711" providerId="ADAL" clId="{08F9C7F4-B120-4862-B1D7-37EF59C59460}"/>
    <pc:docChg chg="undo custSel modSld">
      <pc:chgData name="David Warner" userId="51ffa14d-fdfd-4571-a787-ad4b3bb92711" providerId="ADAL" clId="{08F9C7F4-B120-4862-B1D7-37EF59C59460}" dt="2022-09-09T16:22:07.003" v="120"/>
      <pc:docMkLst>
        <pc:docMk/>
      </pc:docMkLst>
      <pc:sldChg chg="modSp mod">
        <pc:chgData name="David Warner" userId="51ffa14d-fdfd-4571-a787-ad4b3bb92711" providerId="ADAL" clId="{08F9C7F4-B120-4862-B1D7-37EF59C59460}" dt="2022-09-09T16:01:45.048" v="33" actId="20577"/>
        <pc:sldMkLst>
          <pc:docMk/>
          <pc:sldMk cId="2967945684" sldId="277"/>
        </pc:sldMkLst>
        <pc:spChg chg="mod">
          <ac:chgData name="David Warner" userId="51ffa14d-fdfd-4571-a787-ad4b3bb92711" providerId="ADAL" clId="{08F9C7F4-B120-4862-B1D7-37EF59C59460}" dt="2022-09-09T16:01:45.048" v="33" actId="20577"/>
          <ac:spMkLst>
            <pc:docMk/>
            <pc:sldMk cId="2967945684" sldId="277"/>
            <ac:spMk id="4" creationId="{A04E16D6-6682-4068-BF11-BA8E4E8E1BBC}"/>
          </ac:spMkLst>
        </pc:spChg>
      </pc:sldChg>
      <pc:sldChg chg="modSp mod">
        <pc:chgData name="David Warner" userId="51ffa14d-fdfd-4571-a787-ad4b3bb92711" providerId="ADAL" clId="{08F9C7F4-B120-4862-B1D7-37EF59C59460}" dt="2022-09-09T16:01:24.212" v="17" actId="20577"/>
        <pc:sldMkLst>
          <pc:docMk/>
          <pc:sldMk cId="287163252" sldId="1567"/>
        </pc:sldMkLst>
        <pc:spChg chg="mod">
          <ac:chgData name="David Warner" userId="51ffa14d-fdfd-4571-a787-ad4b3bb92711" providerId="ADAL" clId="{08F9C7F4-B120-4862-B1D7-37EF59C59460}" dt="2022-09-09T16:01:07.066" v="2" actId="20577"/>
          <ac:spMkLst>
            <pc:docMk/>
            <pc:sldMk cId="287163252" sldId="1567"/>
            <ac:spMk id="5" creationId="{9B6ECC88-D921-48D6-BA85-F52F354F9C35}"/>
          </ac:spMkLst>
        </pc:spChg>
        <pc:spChg chg="mod">
          <ac:chgData name="David Warner" userId="51ffa14d-fdfd-4571-a787-ad4b3bb92711" providerId="ADAL" clId="{08F9C7F4-B120-4862-B1D7-37EF59C59460}" dt="2022-09-09T16:01:24.212" v="17" actId="20577"/>
          <ac:spMkLst>
            <pc:docMk/>
            <pc:sldMk cId="287163252" sldId="1567"/>
            <ac:spMk id="8" creationId="{00000000-0000-0000-0000-000000000000}"/>
          </ac:spMkLst>
        </pc:spChg>
      </pc:sldChg>
      <pc:sldChg chg="addSp mod">
        <pc:chgData name="David Warner" userId="51ffa14d-fdfd-4571-a787-ad4b3bb92711" providerId="ADAL" clId="{08F9C7F4-B120-4862-B1D7-37EF59C59460}" dt="2022-09-09T16:01:56.432" v="38" actId="22"/>
        <pc:sldMkLst>
          <pc:docMk/>
          <pc:sldMk cId="2877399898" sldId="1623"/>
        </pc:sldMkLst>
        <pc:spChg chg="add">
          <ac:chgData name="David Warner" userId="51ffa14d-fdfd-4571-a787-ad4b3bb92711" providerId="ADAL" clId="{08F9C7F4-B120-4862-B1D7-37EF59C59460}" dt="2022-09-09T16:01:56.432" v="38" actId="22"/>
          <ac:spMkLst>
            <pc:docMk/>
            <pc:sldMk cId="2877399898" sldId="1623"/>
            <ac:spMk id="141" creationId="{095F8C05-B341-0542-4263-0A6B9E51882E}"/>
          </ac:spMkLst>
        </pc:spChg>
      </pc:sldChg>
      <pc:sldChg chg="addSp mod">
        <pc:chgData name="David Warner" userId="51ffa14d-fdfd-4571-a787-ad4b3bb92711" providerId="ADAL" clId="{08F9C7F4-B120-4862-B1D7-37EF59C59460}" dt="2022-09-09T16:01:55.280" v="37" actId="22"/>
        <pc:sldMkLst>
          <pc:docMk/>
          <pc:sldMk cId="2253365439" sldId="1642"/>
        </pc:sldMkLst>
        <pc:spChg chg="add">
          <ac:chgData name="David Warner" userId="51ffa14d-fdfd-4571-a787-ad4b3bb92711" providerId="ADAL" clId="{08F9C7F4-B120-4862-B1D7-37EF59C59460}" dt="2022-09-09T16:01:55.280" v="37" actId="22"/>
          <ac:spMkLst>
            <pc:docMk/>
            <pc:sldMk cId="2253365439" sldId="1642"/>
            <ac:spMk id="5" creationId="{FB17FB96-45A1-20F3-BFD3-6EC74137A2BD}"/>
          </ac:spMkLst>
        </pc:spChg>
      </pc:sldChg>
      <pc:sldChg chg="modSp mod">
        <pc:chgData name="David Warner" userId="51ffa14d-fdfd-4571-a787-ad4b3bb92711" providerId="ADAL" clId="{08F9C7F4-B120-4862-B1D7-37EF59C59460}" dt="2022-09-09T16:21:57.208" v="119"/>
        <pc:sldMkLst>
          <pc:docMk/>
          <pc:sldMk cId="10702720" sldId="2079"/>
        </pc:sldMkLst>
        <pc:spChg chg="mod">
          <ac:chgData name="David Warner" userId="51ffa14d-fdfd-4571-a787-ad4b3bb92711" providerId="ADAL" clId="{08F9C7F4-B120-4862-B1D7-37EF59C59460}" dt="2022-09-09T16:21:57.208" v="119"/>
          <ac:spMkLst>
            <pc:docMk/>
            <pc:sldMk cId="10702720" sldId="2079"/>
            <ac:spMk id="8" creationId="{00000000-0000-0000-0000-000000000000}"/>
          </ac:spMkLst>
        </pc:spChg>
        <pc:picChg chg="mod">
          <ac:chgData name="David Warner" userId="51ffa14d-fdfd-4571-a787-ad4b3bb92711" providerId="ADAL" clId="{08F9C7F4-B120-4862-B1D7-37EF59C59460}" dt="2022-09-09T16:05:06.615" v="71" actId="14826"/>
          <ac:picMkLst>
            <pc:docMk/>
            <pc:sldMk cId="10702720" sldId="2079"/>
            <ac:picMk id="11" creationId="{1969CEB2-97BE-4D53-B93F-16FBDB07A39C}"/>
          </ac:picMkLst>
        </pc:picChg>
        <pc:picChg chg="mod">
          <ac:chgData name="David Warner" userId="51ffa14d-fdfd-4571-a787-ad4b3bb92711" providerId="ADAL" clId="{08F9C7F4-B120-4862-B1D7-37EF59C59460}" dt="2022-09-09T16:05:02.278" v="70" actId="14826"/>
          <ac:picMkLst>
            <pc:docMk/>
            <pc:sldMk cId="10702720" sldId="2079"/>
            <ac:picMk id="15" creationId="{93E33F33-16F6-44AF-9AC5-57603F31A144}"/>
          </ac:picMkLst>
        </pc:picChg>
      </pc:sldChg>
      <pc:sldChg chg="addSp mod">
        <pc:chgData name="David Warner" userId="51ffa14d-fdfd-4571-a787-ad4b3bb92711" providerId="ADAL" clId="{08F9C7F4-B120-4862-B1D7-37EF59C59460}" dt="2022-09-09T16:01:54.074" v="36" actId="22"/>
        <pc:sldMkLst>
          <pc:docMk/>
          <pc:sldMk cId="4037611923" sldId="3334"/>
        </pc:sldMkLst>
        <pc:spChg chg="add">
          <ac:chgData name="David Warner" userId="51ffa14d-fdfd-4571-a787-ad4b3bb92711" providerId="ADAL" clId="{08F9C7F4-B120-4862-B1D7-37EF59C59460}" dt="2022-09-09T16:01:54.074" v="36" actId="22"/>
          <ac:spMkLst>
            <pc:docMk/>
            <pc:sldMk cId="4037611923" sldId="3334"/>
            <ac:spMk id="21" creationId="{2DF1106A-F2DC-4769-2E63-B20EF148AFEE}"/>
          </ac:spMkLst>
        </pc:spChg>
      </pc:sldChg>
      <pc:sldChg chg="modSp mod">
        <pc:chgData name="David Warner" userId="51ffa14d-fdfd-4571-a787-ad4b3bb92711" providerId="ADAL" clId="{08F9C7F4-B120-4862-B1D7-37EF59C59460}" dt="2022-09-09T16:22:07.003" v="120"/>
        <pc:sldMkLst>
          <pc:docMk/>
          <pc:sldMk cId="778883926" sldId="2076136264"/>
        </pc:sldMkLst>
        <pc:spChg chg="mod">
          <ac:chgData name="David Warner" userId="51ffa14d-fdfd-4571-a787-ad4b3bb92711" providerId="ADAL" clId="{08F9C7F4-B120-4862-B1D7-37EF59C59460}" dt="2022-09-09T16:22:07.003" v="120"/>
          <ac:spMkLst>
            <pc:docMk/>
            <pc:sldMk cId="778883926" sldId="2076136264"/>
            <ac:spMk id="14" creationId="{953584C8-8734-42EA-AD16-6AA2B405D249}"/>
          </ac:spMkLst>
        </pc:spChg>
        <pc:picChg chg="mod">
          <ac:chgData name="David Warner" userId="51ffa14d-fdfd-4571-a787-ad4b3bb92711" providerId="ADAL" clId="{08F9C7F4-B120-4862-B1D7-37EF59C59460}" dt="2022-09-09T16:05:16.669" v="72" actId="14826"/>
          <ac:picMkLst>
            <pc:docMk/>
            <pc:sldMk cId="778883926" sldId="2076136264"/>
            <ac:picMk id="10" creationId="{15B0DB46-24E4-45EE-8E26-622D1FA3D4D0}"/>
          </ac:picMkLst>
        </pc:picChg>
        <pc:picChg chg="mod">
          <ac:chgData name="David Warner" userId="51ffa14d-fdfd-4571-a787-ad4b3bb92711" providerId="ADAL" clId="{08F9C7F4-B120-4862-B1D7-37EF59C59460}" dt="2022-09-09T16:05:21.691" v="73" actId="14826"/>
          <ac:picMkLst>
            <pc:docMk/>
            <pc:sldMk cId="778883926" sldId="2076136264"/>
            <ac:picMk id="11" creationId="{47158F51-FAAD-4DE3-B803-9B850CB0571E}"/>
          </ac:picMkLst>
        </pc:picChg>
      </pc:sldChg>
      <pc:sldChg chg="delSp">
        <pc:chgData name="David Warner" userId="51ffa14d-fdfd-4571-a787-ad4b3bb92711" providerId="ADAL" clId="{08F9C7F4-B120-4862-B1D7-37EF59C59460}" dt="2022-09-09T16:05:56.120" v="97" actId="478"/>
        <pc:sldMkLst>
          <pc:docMk/>
          <pc:sldMk cId="4039685786" sldId="2076136275"/>
        </pc:sldMkLst>
        <pc:picChg chg="del">
          <ac:chgData name="David Warner" userId="51ffa14d-fdfd-4571-a787-ad4b3bb92711" providerId="ADAL" clId="{08F9C7F4-B120-4862-B1D7-37EF59C59460}" dt="2022-09-09T16:05:56.120" v="97" actId="478"/>
          <ac:picMkLst>
            <pc:docMk/>
            <pc:sldMk cId="4039685786" sldId="2076136275"/>
            <ac:picMk id="1026" creationId="{6D64D349-C251-B101-4139-29D0738CA168}"/>
          </ac:picMkLst>
        </pc:picChg>
      </pc:sldChg>
      <pc:sldChg chg="addSp mod">
        <pc:chgData name="David Warner" userId="51ffa14d-fdfd-4571-a787-ad4b3bb92711" providerId="ADAL" clId="{08F9C7F4-B120-4862-B1D7-37EF59C59460}" dt="2022-09-09T16:01:52.305" v="35" actId="22"/>
        <pc:sldMkLst>
          <pc:docMk/>
          <pc:sldMk cId="2925091645" sldId="2076136308"/>
        </pc:sldMkLst>
        <pc:spChg chg="add">
          <ac:chgData name="David Warner" userId="51ffa14d-fdfd-4571-a787-ad4b3bb92711" providerId="ADAL" clId="{08F9C7F4-B120-4862-B1D7-37EF59C59460}" dt="2022-09-09T16:01:52.305" v="35" actId="22"/>
          <ac:spMkLst>
            <pc:docMk/>
            <pc:sldMk cId="2925091645" sldId="2076136308"/>
            <ac:spMk id="20" creationId="{D9564505-1D50-FA18-9428-7801B77F3015}"/>
          </ac:spMkLst>
        </pc:spChg>
      </pc:sldChg>
      <pc:sldChg chg="addSp delSp">
        <pc:chgData name="David Warner" userId="51ffa14d-fdfd-4571-a787-ad4b3bb92711" providerId="ADAL" clId="{08F9C7F4-B120-4862-B1D7-37EF59C59460}" dt="2022-09-09T16:06:51.359" v="116" actId="478"/>
        <pc:sldMkLst>
          <pc:docMk/>
          <pc:sldMk cId="3026554354" sldId="2076136368"/>
        </pc:sldMkLst>
        <pc:picChg chg="add del">
          <ac:chgData name="David Warner" userId="51ffa14d-fdfd-4571-a787-ad4b3bb92711" providerId="ADAL" clId="{08F9C7F4-B120-4862-B1D7-37EF59C59460}" dt="2022-09-09T16:06:51.049" v="115" actId="478"/>
          <ac:picMkLst>
            <pc:docMk/>
            <pc:sldMk cId="3026554354" sldId="2076136368"/>
            <ac:picMk id="7" creationId="{D24EE995-36B5-5560-8024-FD40AE3AEE73}"/>
          </ac:picMkLst>
        </pc:picChg>
        <pc:picChg chg="add del">
          <ac:chgData name="David Warner" userId="51ffa14d-fdfd-4571-a787-ad4b3bb92711" providerId="ADAL" clId="{08F9C7F4-B120-4862-B1D7-37EF59C59460}" dt="2022-09-09T16:06:51.359" v="116" actId="478"/>
          <ac:picMkLst>
            <pc:docMk/>
            <pc:sldMk cId="3026554354" sldId="2076136368"/>
            <ac:picMk id="12" creationId="{5611BA36-3D15-4311-0E10-236C02BFD941}"/>
          </ac:picMkLst>
        </pc:picChg>
        <pc:picChg chg="add del">
          <ac:chgData name="David Warner" userId="51ffa14d-fdfd-4571-a787-ad4b3bb92711" providerId="ADAL" clId="{08F9C7F4-B120-4862-B1D7-37EF59C59460}" dt="2022-09-09T16:06:50.362" v="113" actId="478"/>
          <ac:picMkLst>
            <pc:docMk/>
            <pc:sldMk cId="3026554354" sldId="2076136368"/>
            <ac:picMk id="13" creationId="{E5FD3EA2-75C8-D6F5-C060-BA3637FEF4CE}"/>
          </ac:picMkLst>
        </pc:picChg>
        <pc:picChg chg="add del">
          <ac:chgData name="David Warner" userId="51ffa14d-fdfd-4571-a787-ad4b3bb92711" providerId="ADAL" clId="{08F9C7F4-B120-4862-B1D7-37EF59C59460}" dt="2022-09-09T16:06:49.809" v="110" actId="478"/>
          <ac:picMkLst>
            <pc:docMk/>
            <pc:sldMk cId="3026554354" sldId="2076136368"/>
            <ac:picMk id="14" creationId="{82E41DAA-0849-3335-FB7F-45BA142560F6}"/>
          </ac:picMkLst>
        </pc:picChg>
        <pc:picChg chg="add del">
          <ac:chgData name="David Warner" userId="51ffa14d-fdfd-4571-a787-ad4b3bb92711" providerId="ADAL" clId="{08F9C7F4-B120-4862-B1D7-37EF59C59460}" dt="2022-09-09T16:06:50.009" v="111" actId="478"/>
          <ac:picMkLst>
            <pc:docMk/>
            <pc:sldMk cId="3026554354" sldId="2076136368"/>
            <ac:picMk id="15" creationId="{1B0BEA7A-A443-CFA5-7EAF-D3A49C897DCD}"/>
          </ac:picMkLst>
        </pc:picChg>
        <pc:picChg chg="add del">
          <ac:chgData name="David Warner" userId="51ffa14d-fdfd-4571-a787-ad4b3bb92711" providerId="ADAL" clId="{08F9C7F4-B120-4862-B1D7-37EF59C59460}" dt="2022-09-09T16:06:50.866" v="114" actId="478"/>
          <ac:picMkLst>
            <pc:docMk/>
            <pc:sldMk cId="3026554354" sldId="2076136368"/>
            <ac:picMk id="16" creationId="{2415111A-F6CC-16D5-CE69-44D918AEB38F}"/>
          </ac:picMkLst>
        </pc:picChg>
        <pc:picChg chg="add del">
          <ac:chgData name="David Warner" userId="51ffa14d-fdfd-4571-a787-ad4b3bb92711" providerId="ADAL" clId="{08F9C7F4-B120-4862-B1D7-37EF59C59460}" dt="2022-09-09T16:06:50.184" v="112" actId="478"/>
          <ac:picMkLst>
            <pc:docMk/>
            <pc:sldMk cId="3026554354" sldId="2076136368"/>
            <ac:picMk id="3074" creationId="{5B442A2F-50BF-B9B4-04B1-C845793105E8}"/>
          </ac:picMkLst>
        </pc:picChg>
      </pc:sldChg>
      <pc:sldChg chg="addSp mod">
        <pc:chgData name="David Warner" userId="51ffa14d-fdfd-4571-a787-ad4b3bb92711" providerId="ADAL" clId="{08F9C7F4-B120-4862-B1D7-37EF59C59460}" dt="2022-09-09T16:02:01.922" v="42" actId="22"/>
        <pc:sldMkLst>
          <pc:docMk/>
          <pc:sldMk cId="1812315545" sldId="2134805597"/>
        </pc:sldMkLst>
        <pc:spChg chg="add">
          <ac:chgData name="David Warner" userId="51ffa14d-fdfd-4571-a787-ad4b3bb92711" providerId="ADAL" clId="{08F9C7F4-B120-4862-B1D7-37EF59C59460}" dt="2022-09-09T16:02:01.922" v="42" actId="22"/>
          <ac:spMkLst>
            <pc:docMk/>
            <pc:sldMk cId="1812315545" sldId="2134805597"/>
            <ac:spMk id="3" creationId="{36D1BC63-A28A-CCC2-269C-D2ED18E0B417}"/>
          </ac:spMkLst>
        </pc:spChg>
      </pc:sldChg>
      <pc:sldChg chg="addSp mod">
        <pc:chgData name="David Warner" userId="51ffa14d-fdfd-4571-a787-ad4b3bb92711" providerId="ADAL" clId="{08F9C7F4-B120-4862-B1D7-37EF59C59460}" dt="2022-09-09T16:01:57.568" v="39" actId="22"/>
        <pc:sldMkLst>
          <pc:docMk/>
          <pc:sldMk cId="3452186815" sldId="2134805611"/>
        </pc:sldMkLst>
        <pc:spChg chg="add">
          <ac:chgData name="David Warner" userId="51ffa14d-fdfd-4571-a787-ad4b3bb92711" providerId="ADAL" clId="{08F9C7F4-B120-4862-B1D7-37EF59C59460}" dt="2022-09-09T16:01:57.568" v="39" actId="22"/>
          <ac:spMkLst>
            <pc:docMk/>
            <pc:sldMk cId="3452186815" sldId="2134805611"/>
            <ac:spMk id="4" creationId="{AFC26818-6DB7-A596-ACB5-00C7721FF6EA}"/>
          </ac:spMkLst>
        </pc:spChg>
      </pc:sldChg>
      <pc:sldChg chg="addSp mod">
        <pc:chgData name="David Warner" userId="51ffa14d-fdfd-4571-a787-ad4b3bb92711" providerId="ADAL" clId="{08F9C7F4-B120-4862-B1D7-37EF59C59460}" dt="2022-09-09T16:02:03.155" v="43" actId="22"/>
        <pc:sldMkLst>
          <pc:docMk/>
          <pc:sldMk cId="1954581032" sldId="2134805612"/>
        </pc:sldMkLst>
        <pc:spChg chg="add">
          <ac:chgData name="David Warner" userId="51ffa14d-fdfd-4571-a787-ad4b3bb92711" providerId="ADAL" clId="{08F9C7F4-B120-4862-B1D7-37EF59C59460}" dt="2022-09-09T16:02:03.155" v="43" actId="22"/>
          <ac:spMkLst>
            <pc:docMk/>
            <pc:sldMk cId="1954581032" sldId="2134805612"/>
            <ac:spMk id="6" creationId="{FCAB0408-E7F6-81F0-74F2-A8CDC84B9582}"/>
          </ac:spMkLst>
        </pc:spChg>
      </pc:sldChg>
      <pc:sldChg chg="delSp modSp mod delAnim modAnim">
        <pc:chgData name="David Warner" userId="51ffa14d-fdfd-4571-a787-ad4b3bb92711" providerId="ADAL" clId="{08F9C7F4-B120-4862-B1D7-37EF59C59460}" dt="2022-09-09T16:06:23.102" v="102" actId="478"/>
        <pc:sldMkLst>
          <pc:docMk/>
          <pc:sldMk cId="4180230614" sldId="2145707299"/>
        </pc:sldMkLst>
        <pc:spChg chg="del mod">
          <ac:chgData name="David Warner" userId="51ffa14d-fdfd-4571-a787-ad4b3bb92711" providerId="ADAL" clId="{08F9C7F4-B120-4862-B1D7-37EF59C59460}" dt="2022-09-09T16:06:21.831" v="101" actId="478"/>
          <ac:spMkLst>
            <pc:docMk/>
            <pc:sldMk cId="4180230614" sldId="2145707299"/>
            <ac:spMk id="3" creationId="{83A8014C-A0AE-BC3C-3AE9-9578280420B5}"/>
          </ac:spMkLst>
        </pc:spChg>
        <pc:spChg chg="del">
          <ac:chgData name="David Warner" userId="51ffa14d-fdfd-4571-a787-ad4b3bb92711" providerId="ADAL" clId="{08F9C7F4-B120-4862-B1D7-37EF59C59460}" dt="2022-09-09T16:06:23.102" v="102" actId="478"/>
          <ac:spMkLst>
            <pc:docMk/>
            <pc:sldMk cId="4180230614" sldId="2145707299"/>
            <ac:spMk id="4" creationId="{D1F7CB97-1BF7-D8DA-4C76-918127EF936F}"/>
          </ac:spMkLst>
        </pc:spChg>
        <pc:spChg chg="mod">
          <ac:chgData name="David Warner" userId="51ffa14d-fdfd-4571-a787-ad4b3bb92711" providerId="ADAL" clId="{08F9C7F4-B120-4862-B1D7-37EF59C59460}" dt="2022-09-09T16:01:12.393" v="5" actId="20577"/>
          <ac:spMkLst>
            <pc:docMk/>
            <pc:sldMk cId="4180230614" sldId="2145707299"/>
            <ac:spMk id="5" creationId="{9B6ECC88-D921-48D6-BA85-F52F354F9C35}"/>
          </ac:spMkLst>
        </pc:spChg>
        <pc:spChg chg="mod">
          <ac:chgData name="David Warner" userId="51ffa14d-fdfd-4571-a787-ad4b3bb92711" providerId="ADAL" clId="{08F9C7F4-B120-4862-B1D7-37EF59C59460}" dt="2022-09-09T16:01:19.181" v="11" actId="20577"/>
          <ac:spMkLst>
            <pc:docMk/>
            <pc:sldMk cId="4180230614" sldId="2145707299"/>
            <ac:spMk id="8" creationId="{00000000-0000-0000-0000-000000000000}"/>
          </ac:spMkLst>
        </pc:spChg>
        <pc:picChg chg="del">
          <ac:chgData name="David Warner" userId="51ffa14d-fdfd-4571-a787-ad4b3bb92711" providerId="ADAL" clId="{08F9C7F4-B120-4862-B1D7-37EF59C59460}" dt="2022-09-09T16:06:19.762" v="99" actId="478"/>
          <ac:picMkLst>
            <pc:docMk/>
            <pc:sldMk cId="4180230614" sldId="2145707299"/>
            <ac:picMk id="9" creationId="{247628B7-3C6B-C59F-E240-825A0E82CFDC}"/>
          </ac:picMkLst>
        </pc:picChg>
        <pc:picChg chg="del">
          <ac:chgData name="David Warner" userId="51ffa14d-fdfd-4571-a787-ad4b3bb92711" providerId="ADAL" clId="{08F9C7F4-B120-4862-B1D7-37EF59C59460}" dt="2022-09-09T16:06:18.660" v="98" actId="478"/>
          <ac:picMkLst>
            <pc:docMk/>
            <pc:sldMk cId="4180230614" sldId="2145707299"/>
            <ac:picMk id="2050" creationId="{8F8F731C-0A0F-BC12-D699-9DF6166BCC9C}"/>
          </ac:picMkLst>
        </pc:picChg>
      </pc:sldChg>
      <pc:sldChg chg="addSp mod">
        <pc:chgData name="David Warner" userId="51ffa14d-fdfd-4571-a787-ad4b3bb92711" providerId="ADAL" clId="{08F9C7F4-B120-4862-B1D7-37EF59C59460}" dt="2022-09-09T16:01:50.481" v="34" actId="22"/>
        <pc:sldMkLst>
          <pc:docMk/>
          <pc:sldMk cId="2830933617" sldId="2145707307"/>
        </pc:sldMkLst>
        <pc:spChg chg="add">
          <ac:chgData name="David Warner" userId="51ffa14d-fdfd-4571-a787-ad4b3bb92711" providerId="ADAL" clId="{08F9C7F4-B120-4862-B1D7-37EF59C59460}" dt="2022-09-09T16:01:50.481" v="34" actId="22"/>
          <ac:spMkLst>
            <pc:docMk/>
            <pc:sldMk cId="2830933617" sldId="2145707307"/>
            <ac:spMk id="19" creationId="{67CA6DB6-C2A3-4F28-90B2-43DFE5FB266F}"/>
          </ac:spMkLst>
        </pc:spChg>
      </pc:sldChg>
      <pc:sldChg chg="addSp mod">
        <pc:chgData name="David Warner" userId="51ffa14d-fdfd-4571-a787-ad4b3bb92711" providerId="ADAL" clId="{08F9C7F4-B120-4862-B1D7-37EF59C59460}" dt="2022-09-09T16:01:59.020" v="40" actId="22"/>
        <pc:sldMkLst>
          <pc:docMk/>
          <pc:sldMk cId="1488650240" sldId="2145707317"/>
        </pc:sldMkLst>
        <pc:spChg chg="add">
          <ac:chgData name="David Warner" userId="51ffa14d-fdfd-4571-a787-ad4b3bb92711" providerId="ADAL" clId="{08F9C7F4-B120-4862-B1D7-37EF59C59460}" dt="2022-09-09T16:01:59.020" v="40" actId="22"/>
          <ac:spMkLst>
            <pc:docMk/>
            <pc:sldMk cId="1488650240" sldId="2145707317"/>
            <ac:spMk id="3" creationId="{5B53E8BE-15C1-E4E1-669B-299A3BA0180A}"/>
          </ac:spMkLst>
        </pc:spChg>
      </pc:sldChg>
      <pc:sldChg chg="addSp mod">
        <pc:chgData name="David Warner" userId="51ffa14d-fdfd-4571-a787-ad4b3bb92711" providerId="ADAL" clId="{08F9C7F4-B120-4862-B1D7-37EF59C59460}" dt="2022-09-09T16:02:00.194" v="41" actId="22"/>
        <pc:sldMkLst>
          <pc:docMk/>
          <pc:sldMk cId="337498141" sldId="2145707324"/>
        </pc:sldMkLst>
        <pc:spChg chg="add">
          <ac:chgData name="David Warner" userId="51ffa14d-fdfd-4571-a787-ad4b3bb92711" providerId="ADAL" clId="{08F9C7F4-B120-4862-B1D7-37EF59C59460}" dt="2022-09-09T16:02:00.194" v="41" actId="22"/>
          <ac:spMkLst>
            <pc:docMk/>
            <pc:sldMk cId="337498141" sldId="2145707324"/>
            <ac:spMk id="12" creationId="{27606BDF-712E-59E1-C97B-02630DD312BA}"/>
          </ac:spMkLst>
        </pc:spChg>
      </pc:sldChg>
    </pc:docChg>
  </pc:docChgLst>
  <pc:docChgLst>
    <pc:chgData name="David Warner" userId="51ffa14d-fdfd-4571-a787-ad4b3bb92711" providerId="ADAL" clId="{E79DEEFD-1BB3-4FFB-A01F-FF081EFEACE2}"/>
    <pc:docChg chg="modSld">
      <pc:chgData name="David Warner" userId="51ffa14d-fdfd-4571-a787-ad4b3bb92711" providerId="ADAL" clId="{E79DEEFD-1BB3-4FFB-A01F-FF081EFEACE2}" dt="2022-08-26T13:55:42.715" v="21" actId="20577"/>
      <pc:docMkLst>
        <pc:docMk/>
      </pc:docMkLst>
      <pc:sldChg chg="modSp mod">
        <pc:chgData name="David Warner" userId="51ffa14d-fdfd-4571-a787-ad4b3bb92711" providerId="ADAL" clId="{E79DEEFD-1BB3-4FFB-A01F-FF081EFEACE2}" dt="2022-08-26T13:55:37.369" v="11" actId="20577"/>
        <pc:sldMkLst>
          <pc:docMk/>
          <pc:sldMk cId="287163252" sldId="1567"/>
        </pc:sldMkLst>
        <pc:spChg chg="mod">
          <ac:chgData name="David Warner" userId="51ffa14d-fdfd-4571-a787-ad4b3bb92711" providerId="ADAL" clId="{E79DEEFD-1BB3-4FFB-A01F-FF081EFEACE2}" dt="2022-08-26T13:55:37.369" v="11" actId="20577"/>
          <ac:spMkLst>
            <pc:docMk/>
            <pc:sldMk cId="287163252" sldId="1567"/>
            <ac:spMk id="8" creationId="{00000000-0000-0000-0000-000000000000}"/>
          </ac:spMkLst>
        </pc:spChg>
      </pc:sldChg>
      <pc:sldChg chg="modSp mod">
        <pc:chgData name="David Warner" userId="51ffa14d-fdfd-4571-a787-ad4b3bb92711" providerId="ADAL" clId="{E79DEEFD-1BB3-4FFB-A01F-FF081EFEACE2}" dt="2022-08-26T13:55:42.715" v="21" actId="20577"/>
        <pc:sldMkLst>
          <pc:docMk/>
          <pc:sldMk cId="4180230614" sldId="2145707299"/>
        </pc:sldMkLst>
        <pc:spChg chg="mod">
          <ac:chgData name="David Warner" userId="51ffa14d-fdfd-4571-a787-ad4b3bb92711" providerId="ADAL" clId="{E79DEEFD-1BB3-4FFB-A01F-FF081EFEACE2}" dt="2022-08-26T13:55:42.715" v="21" actId="20577"/>
          <ac:spMkLst>
            <pc:docMk/>
            <pc:sldMk cId="4180230614" sldId="2145707299"/>
            <ac:spMk id="8" creationId="{00000000-0000-0000-0000-000000000000}"/>
          </ac:spMkLst>
        </pc:spChg>
      </pc:sldChg>
    </pc:docChg>
  </pc:docChgLst>
  <pc:docChgLst>
    <pc:chgData name="Vesa Juvonen" userId="c7243be1-99a3-4752-ab2a-0cf698cf8236" providerId="ADAL" clId="{CBE2BDA4-A2DC-48E0-9CB2-F245370DAF32}"/>
    <pc:docChg chg="undo custSel addSld delSld modSld modSection">
      <pc:chgData name="Vesa Juvonen" userId="c7243be1-99a3-4752-ab2a-0cf698cf8236" providerId="ADAL" clId="{CBE2BDA4-A2DC-48E0-9CB2-F245370DAF32}" dt="2022-08-11T15:58:13.136" v="303" actId="403"/>
      <pc:docMkLst>
        <pc:docMk/>
      </pc:docMkLst>
      <pc:sldChg chg="modSp mod">
        <pc:chgData name="Vesa Juvonen" userId="c7243be1-99a3-4752-ab2a-0cf698cf8236" providerId="ADAL" clId="{CBE2BDA4-A2DC-48E0-9CB2-F245370DAF32}" dt="2022-08-10T18:52:43.463" v="56" actId="1076"/>
        <pc:sldMkLst>
          <pc:docMk/>
          <pc:sldMk cId="10702720" sldId="2079"/>
        </pc:sldMkLst>
        <pc:spChg chg="mod">
          <ac:chgData name="Vesa Juvonen" userId="c7243be1-99a3-4752-ab2a-0cf698cf8236" providerId="ADAL" clId="{CBE2BDA4-A2DC-48E0-9CB2-F245370DAF32}" dt="2022-08-10T18:52:33.608" v="52" actId="1076"/>
          <ac:spMkLst>
            <pc:docMk/>
            <pc:sldMk cId="10702720" sldId="2079"/>
            <ac:spMk id="5" creationId="{00000000-0000-0000-0000-000000000000}"/>
          </ac:spMkLst>
        </pc:spChg>
        <pc:spChg chg="mod">
          <ac:chgData name="Vesa Juvonen" userId="c7243be1-99a3-4752-ab2a-0cf698cf8236" providerId="ADAL" clId="{CBE2BDA4-A2DC-48E0-9CB2-F245370DAF32}" dt="2022-08-10T18:52:43.463" v="56" actId="1076"/>
          <ac:spMkLst>
            <pc:docMk/>
            <pc:sldMk cId="10702720" sldId="2079"/>
            <ac:spMk id="8" creationId="{00000000-0000-0000-0000-000000000000}"/>
          </ac:spMkLst>
        </pc:spChg>
      </pc:sldChg>
      <pc:sldChg chg="modSp mod">
        <pc:chgData name="Vesa Juvonen" userId="c7243be1-99a3-4752-ab2a-0cf698cf8236" providerId="ADAL" clId="{CBE2BDA4-A2DC-48E0-9CB2-F245370DAF32}" dt="2022-08-10T19:00:33.851" v="300" actId="1076"/>
        <pc:sldMkLst>
          <pc:docMk/>
          <pc:sldMk cId="778883926" sldId="2076136264"/>
        </pc:sldMkLst>
        <pc:spChg chg="mod">
          <ac:chgData name="Vesa Juvonen" userId="c7243be1-99a3-4752-ab2a-0cf698cf8236" providerId="ADAL" clId="{CBE2BDA4-A2DC-48E0-9CB2-F245370DAF32}" dt="2022-08-10T19:00:25.518" v="297" actId="20577"/>
          <ac:spMkLst>
            <pc:docMk/>
            <pc:sldMk cId="778883926" sldId="2076136264"/>
            <ac:spMk id="14" creationId="{953584C8-8734-42EA-AD16-6AA2B405D249}"/>
          </ac:spMkLst>
        </pc:spChg>
        <pc:picChg chg="mod">
          <ac:chgData name="Vesa Juvonen" userId="c7243be1-99a3-4752-ab2a-0cf698cf8236" providerId="ADAL" clId="{CBE2BDA4-A2DC-48E0-9CB2-F245370DAF32}" dt="2022-08-10T19:00:33.851" v="300" actId="1076"/>
          <ac:picMkLst>
            <pc:docMk/>
            <pc:sldMk cId="778883926" sldId="2076136264"/>
            <ac:picMk id="10" creationId="{15B0DB46-24E4-45EE-8E26-622D1FA3D4D0}"/>
          </ac:picMkLst>
        </pc:picChg>
        <pc:picChg chg="mod">
          <ac:chgData name="Vesa Juvonen" userId="c7243be1-99a3-4752-ab2a-0cf698cf8236" providerId="ADAL" clId="{CBE2BDA4-A2DC-48E0-9CB2-F245370DAF32}" dt="2022-08-10T19:00:31.241" v="299" actId="1076"/>
          <ac:picMkLst>
            <pc:docMk/>
            <pc:sldMk cId="778883926" sldId="2076136264"/>
            <ac:picMk id="11" creationId="{47158F51-FAAD-4DE3-B803-9B850CB0571E}"/>
          </ac:picMkLst>
        </pc:picChg>
      </pc:sldChg>
      <pc:sldChg chg="mod modShow">
        <pc:chgData name="Vesa Juvonen" userId="c7243be1-99a3-4752-ab2a-0cf698cf8236" providerId="ADAL" clId="{CBE2BDA4-A2DC-48E0-9CB2-F245370DAF32}" dt="2022-08-10T18:52:58.333" v="57" actId="729"/>
        <pc:sldMkLst>
          <pc:docMk/>
          <pc:sldMk cId="2007154274" sldId="2076136270"/>
        </pc:sldMkLst>
      </pc:sldChg>
      <pc:sldChg chg="delSp modSp del mod modShow">
        <pc:chgData name="Vesa Juvonen" userId="c7243be1-99a3-4752-ab2a-0cf698cf8236" providerId="ADAL" clId="{CBE2BDA4-A2DC-48E0-9CB2-F245370DAF32}" dt="2022-08-10T18:55:40.740" v="77" actId="47"/>
        <pc:sldMkLst>
          <pc:docMk/>
          <pc:sldMk cId="837812005" sldId="2134805600"/>
        </pc:sldMkLst>
        <pc:spChg chg="del mod">
          <ac:chgData name="Vesa Juvonen" userId="c7243be1-99a3-4752-ab2a-0cf698cf8236" providerId="ADAL" clId="{CBE2BDA4-A2DC-48E0-9CB2-F245370DAF32}" dt="2022-08-10T18:54:13.788" v="75" actId="478"/>
          <ac:spMkLst>
            <pc:docMk/>
            <pc:sldMk cId="837812005" sldId="2134805600"/>
            <ac:spMk id="11" creationId="{96ABA5E7-B51C-646E-9B1A-94C2577FDDAA}"/>
          </ac:spMkLst>
        </pc:spChg>
      </pc:sldChg>
      <pc:sldChg chg="delSp modSp mod modShow">
        <pc:chgData name="Vesa Juvonen" userId="c7243be1-99a3-4752-ab2a-0cf698cf8236" providerId="ADAL" clId="{CBE2BDA4-A2DC-48E0-9CB2-F245370DAF32}" dt="2022-08-11T15:58:13.136" v="303" actId="403"/>
        <pc:sldMkLst>
          <pc:docMk/>
          <pc:sldMk cId="3452186815" sldId="2134805611"/>
        </pc:sldMkLst>
        <pc:spChg chg="mod">
          <ac:chgData name="Vesa Juvonen" userId="c7243be1-99a3-4752-ab2a-0cf698cf8236" providerId="ADAL" clId="{CBE2BDA4-A2DC-48E0-9CB2-F245370DAF32}" dt="2022-08-11T15:58:13.136" v="303" actId="403"/>
          <ac:spMkLst>
            <pc:docMk/>
            <pc:sldMk cId="3452186815" sldId="2134805611"/>
            <ac:spMk id="12" creationId="{24EC370B-AF62-4FF0-9567-91771F6DF07D}"/>
          </ac:spMkLst>
        </pc:spChg>
        <pc:spChg chg="del">
          <ac:chgData name="Vesa Juvonen" userId="c7243be1-99a3-4752-ab2a-0cf698cf8236" providerId="ADAL" clId="{CBE2BDA4-A2DC-48E0-9CB2-F245370DAF32}" dt="2022-08-10T18:57:31.224" v="107" actId="478"/>
          <ac:spMkLst>
            <pc:docMk/>
            <pc:sldMk cId="3452186815" sldId="2134805611"/>
            <ac:spMk id="13" creationId="{BC99F8FB-FC6D-39B6-CA2B-DE2A7ECE5E39}"/>
          </ac:spMkLst>
        </pc:spChg>
      </pc:sldChg>
      <pc:sldChg chg="del mod modShow">
        <pc:chgData name="Vesa Juvonen" userId="c7243be1-99a3-4752-ab2a-0cf698cf8236" providerId="ADAL" clId="{CBE2BDA4-A2DC-48E0-9CB2-F245370DAF32}" dt="2022-08-10T18:53:54.251" v="61" actId="47"/>
        <pc:sldMkLst>
          <pc:docMk/>
          <pc:sldMk cId="269270057" sldId="2145707306"/>
        </pc:sldMkLst>
      </pc:sldChg>
      <pc:sldChg chg="modSp add mod">
        <pc:chgData name="Vesa Juvonen" userId="c7243be1-99a3-4752-ab2a-0cf698cf8236" providerId="ADAL" clId="{CBE2BDA4-A2DC-48E0-9CB2-F245370DAF32}" dt="2022-08-10T18:53:50.364" v="60" actId="207"/>
        <pc:sldMkLst>
          <pc:docMk/>
          <pc:sldMk cId="2869296296" sldId="2145707316"/>
        </pc:sldMkLst>
        <pc:spChg chg="mod">
          <ac:chgData name="Vesa Juvonen" userId="c7243be1-99a3-4752-ab2a-0cf698cf8236" providerId="ADAL" clId="{CBE2BDA4-A2DC-48E0-9CB2-F245370DAF32}" dt="2022-08-10T18:53:45.160" v="59" actId="207"/>
          <ac:spMkLst>
            <pc:docMk/>
            <pc:sldMk cId="2869296296" sldId="2145707316"/>
            <ac:spMk id="18" creationId="{E5183C7A-C387-45C5-B839-7BB228B4091B}"/>
          </ac:spMkLst>
        </pc:spChg>
        <pc:spChg chg="mod">
          <ac:chgData name="Vesa Juvonen" userId="c7243be1-99a3-4752-ab2a-0cf698cf8236" providerId="ADAL" clId="{CBE2BDA4-A2DC-48E0-9CB2-F245370DAF32}" dt="2022-08-10T18:53:50.364" v="60" actId="207"/>
          <ac:spMkLst>
            <pc:docMk/>
            <pc:sldMk cId="2869296296" sldId="2145707316"/>
            <ac:spMk id="19" creationId="{B96EE522-6672-435D-A47F-0B904BCE8C3A}"/>
          </ac:spMkLst>
        </pc:spChg>
      </pc:sldChg>
      <pc:sldChg chg="addSp delSp modSp add mod">
        <pc:chgData name="Vesa Juvonen" userId="c7243be1-99a3-4752-ab2a-0cf698cf8236" providerId="ADAL" clId="{CBE2BDA4-A2DC-48E0-9CB2-F245370DAF32}" dt="2022-08-10T18:57:15.973" v="106" actId="20577"/>
        <pc:sldMkLst>
          <pc:docMk/>
          <pc:sldMk cId="1488650240" sldId="2145707317"/>
        </pc:sldMkLst>
        <pc:spChg chg="mod">
          <ac:chgData name="Vesa Juvonen" userId="c7243be1-99a3-4752-ab2a-0cf698cf8236" providerId="ADAL" clId="{CBE2BDA4-A2DC-48E0-9CB2-F245370DAF32}" dt="2022-08-10T18:55:54.518" v="92" actId="14100"/>
          <ac:spMkLst>
            <pc:docMk/>
            <pc:sldMk cId="1488650240" sldId="2145707317"/>
            <ac:spMk id="6" creationId="{91480DE8-A5FC-05F5-A4B9-B05D4D650380}"/>
          </ac:spMkLst>
        </pc:spChg>
        <pc:spChg chg="del">
          <ac:chgData name="Vesa Juvonen" userId="c7243be1-99a3-4752-ab2a-0cf698cf8236" providerId="ADAL" clId="{CBE2BDA4-A2DC-48E0-9CB2-F245370DAF32}" dt="2022-08-10T18:56:43.306" v="99" actId="478"/>
          <ac:spMkLst>
            <pc:docMk/>
            <pc:sldMk cId="1488650240" sldId="2145707317"/>
            <ac:spMk id="8" creationId="{5F8A841A-BE41-C758-D9AB-E14915EC68F4}"/>
          </ac:spMkLst>
        </pc:spChg>
        <pc:spChg chg="mod">
          <ac:chgData name="Vesa Juvonen" userId="c7243be1-99a3-4752-ab2a-0cf698cf8236" providerId="ADAL" clId="{CBE2BDA4-A2DC-48E0-9CB2-F245370DAF32}" dt="2022-08-10T18:56:52.877" v="100" actId="1076"/>
          <ac:spMkLst>
            <pc:docMk/>
            <pc:sldMk cId="1488650240" sldId="2145707317"/>
            <ac:spMk id="9" creationId="{792D7D7A-5B61-E19C-DE18-0A2970824E3D}"/>
          </ac:spMkLst>
        </pc:spChg>
        <pc:spChg chg="mod">
          <ac:chgData name="Vesa Juvonen" userId="c7243be1-99a3-4752-ab2a-0cf698cf8236" providerId="ADAL" clId="{CBE2BDA4-A2DC-48E0-9CB2-F245370DAF32}" dt="2022-08-10T18:56:52.877" v="100" actId="1076"/>
          <ac:spMkLst>
            <pc:docMk/>
            <pc:sldMk cId="1488650240" sldId="2145707317"/>
            <ac:spMk id="10" creationId="{7C816919-6E6A-4402-ADE3-B85F4ACC0DF0}"/>
          </ac:spMkLst>
        </pc:spChg>
        <pc:spChg chg="add mod">
          <ac:chgData name="Vesa Juvonen" userId="c7243be1-99a3-4752-ab2a-0cf698cf8236" providerId="ADAL" clId="{CBE2BDA4-A2DC-48E0-9CB2-F245370DAF32}" dt="2022-08-10T18:57:02.122" v="104" actId="20577"/>
          <ac:spMkLst>
            <pc:docMk/>
            <pc:sldMk cId="1488650240" sldId="2145707317"/>
            <ac:spMk id="11" creationId="{FA5409C7-6F34-74E4-1D06-16AC38A9D907}"/>
          </ac:spMkLst>
        </pc:spChg>
        <pc:spChg chg="mod">
          <ac:chgData name="Vesa Juvonen" userId="c7243be1-99a3-4752-ab2a-0cf698cf8236" providerId="ADAL" clId="{CBE2BDA4-A2DC-48E0-9CB2-F245370DAF32}" dt="2022-08-10T18:57:15.973" v="106" actId="20577"/>
          <ac:spMkLst>
            <pc:docMk/>
            <pc:sldMk cId="1488650240" sldId="2145707317"/>
            <ac:spMk id="17" creationId="{F1E7D341-ACA5-5D51-1117-938EE8397606}"/>
          </ac:spMkLst>
        </pc:spChg>
        <pc:spChg chg="mod">
          <ac:chgData name="Vesa Juvonen" userId="c7243be1-99a3-4752-ab2a-0cf698cf8236" providerId="ADAL" clId="{CBE2BDA4-A2DC-48E0-9CB2-F245370DAF32}" dt="2022-08-10T18:56:52.877" v="100" actId="1076"/>
          <ac:spMkLst>
            <pc:docMk/>
            <pc:sldMk cId="1488650240" sldId="2145707317"/>
            <ac:spMk id="19" creationId="{B63C4345-583B-697F-1922-18888AC94030}"/>
          </ac:spMkLst>
        </pc:spChg>
        <pc:spChg chg="mod">
          <ac:chgData name="Vesa Juvonen" userId="c7243be1-99a3-4752-ab2a-0cf698cf8236" providerId="ADAL" clId="{CBE2BDA4-A2DC-48E0-9CB2-F245370DAF32}" dt="2022-08-10T18:56:52.877" v="100" actId="1076"/>
          <ac:spMkLst>
            <pc:docMk/>
            <pc:sldMk cId="1488650240" sldId="2145707317"/>
            <ac:spMk id="21" creationId="{63295C31-4DEA-A971-DD41-7FC9B9206B07}"/>
          </ac:spMkLst>
        </pc:spChg>
        <pc:picChg chg="add mod ord">
          <ac:chgData name="Vesa Juvonen" userId="c7243be1-99a3-4752-ab2a-0cf698cf8236" providerId="ADAL" clId="{CBE2BDA4-A2DC-48E0-9CB2-F245370DAF32}" dt="2022-08-10T18:57:08.178" v="105" actId="167"/>
          <ac:picMkLst>
            <pc:docMk/>
            <pc:sldMk cId="1488650240" sldId="2145707317"/>
            <ac:picMk id="3" creationId="{3BA6706B-1856-67A2-9900-D22F3EA98820}"/>
          </ac:picMkLst>
        </pc:picChg>
        <pc:picChg chg="del">
          <ac:chgData name="Vesa Juvonen" userId="c7243be1-99a3-4752-ab2a-0cf698cf8236" providerId="ADAL" clId="{CBE2BDA4-A2DC-48E0-9CB2-F245370DAF32}" dt="2022-08-10T18:56:23.897" v="93" actId="478"/>
          <ac:picMkLst>
            <pc:docMk/>
            <pc:sldMk cId="1488650240" sldId="2145707317"/>
            <ac:picMk id="7" creationId="{74773C76-25A4-6EDA-0B22-5116664991BF}"/>
          </ac:picMkLst>
        </pc:picChg>
      </pc:sldChg>
    </pc:docChg>
  </pc:docChgLst>
  <pc:docChgLst>
    <pc:chgData name="Garry Trinder" userId="07fd99cb-e781-429f-9145-ef70b41dac11" providerId="ADAL" clId="{1B9A601E-E7DB-4843-A18D-E2B5BE9DA99B}"/>
    <pc:docChg chg="undo redo custSel modSld">
      <pc:chgData name="Garry Trinder" userId="07fd99cb-e781-429f-9145-ef70b41dac11" providerId="ADAL" clId="{1B9A601E-E7DB-4843-A18D-E2B5BE9DA99B}" dt="2022-08-25T14:12:23.958" v="1292" actId="20577"/>
      <pc:docMkLst>
        <pc:docMk/>
      </pc:docMkLst>
      <pc:sldChg chg="delSp modSp mod modNotesTx">
        <pc:chgData name="Garry Trinder" userId="07fd99cb-e781-429f-9145-ef70b41dac11" providerId="ADAL" clId="{1B9A601E-E7DB-4843-A18D-E2B5BE9DA99B}" dt="2022-08-25T14:12:23.958" v="1292" actId="20577"/>
        <pc:sldMkLst>
          <pc:docMk/>
          <pc:sldMk cId="2253365439" sldId="1642"/>
        </pc:sldMkLst>
        <pc:spChg chg="mod">
          <ac:chgData name="Garry Trinder" userId="07fd99cb-e781-429f-9145-ef70b41dac11" providerId="ADAL" clId="{1B9A601E-E7DB-4843-A18D-E2B5BE9DA99B}" dt="2022-08-22T09:11:41.502" v="770" actId="20577"/>
          <ac:spMkLst>
            <pc:docMk/>
            <pc:sldMk cId="2253365439" sldId="1642"/>
            <ac:spMk id="3" creationId="{CBDC9C38-872E-4048-96FE-C321FEF21EC1}"/>
          </ac:spMkLst>
        </pc:spChg>
        <pc:spChg chg="del">
          <ac:chgData name="Garry Trinder" userId="07fd99cb-e781-429f-9145-ef70b41dac11" providerId="ADAL" clId="{1B9A601E-E7DB-4843-A18D-E2B5BE9DA99B}" dt="2022-08-22T08:57:21.411" v="0" actId="478"/>
          <ac:spMkLst>
            <pc:docMk/>
            <pc:sldMk cId="2253365439" sldId="1642"/>
            <ac:spMk id="5" creationId="{C5659304-750E-D5E9-416F-B9AA6D035ABF}"/>
          </ac:spMkLst>
        </pc:spChg>
      </pc:sldChg>
    </pc:docChg>
  </pc:docChgLst>
  <pc:docChgLst>
    <pc:chgData name="Hugo Bernier" userId="846ef6cd-3f11-462c-a4be-44fff9f1a751" providerId="ADAL" clId="{114F683F-1E91-431D-87DC-6DA1469DD279}"/>
    <pc:docChg chg="undo custSel modSld">
      <pc:chgData name="Hugo Bernier" userId="846ef6cd-3f11-462c-a4be-44fff9f1a751" providerId="ADAL" clId="{114F683F-1E91-431D-87DC-6DA1469DD279}" dt="2022-08-11T14:24:58.450" v="688" actId="20577"/>
      <pc:docMkLst>
        <pc:docMk/>
      </pc:docMkLst>
      <pc:sldChg chg="addSp delSp modSp mod modNotesTx">
        <pc:chgData name="Hugo Bernier" userId="846ef6cd-3f11-462c-a4be-44fff9f1a751" providerId="ADAL" clId="{114F683F-1E91-431D-87DC-6DA1469DD279}" dt="2022-08-11T14:24:58.450" v="688" actId="20577"/>
        <pc:sldMkLst>
          <pc:docMk/>
          <pc:sldMk cId="2830933617" sldId="2145707307"/>
        </pc:sldMkLst>
        <pc:spChg chg="mod ord">
          <ac:chgData name="Hugo Bernier" userId="846ef6cd-3f11-462c-a4be-44fff9f1a751" providerId="ADAL" clId="{114F683F-1E91-431D-87DC-6DA1469DD279}" dt="2022-08-11T13:32:22.064" v="674" actId="166"/>
          <ac:spMkLst>
            <pc:docMk/>
            <pc:sldMk cId="2830933617" sldId="2145707307"/>
            <ac:spMk id="3" creationId="{CBDC9C38-872E-4048-96FE-C321FEF21EC1}"/>
          </ac:spMkLst>
        </pc:spChg>
        <pc:spChg chg="del">
          <ac:chgData name="Hugo Bernier" userId="846ef6cd-3f11-462c-a4be-44fff9f1a751" providerId="ADAL" clId="{114F683F-1E91-431D-87DC-6DA1469DD279}" dt="2022-08-11T12:59:13.726" v="29" actId="478"/>
          <ac:spMkLst>
            <pc:docMk/>
            <pc:sldMk cId="2830933617" sldId="2145707307"/>
            <ac:spMk id="35" creationId="{2EAECE7D-1C61-943C-2FD2-966FA0AA9A49}"/>
          </ac:spMkLst>
        </pc:spChg>
        <pc:grpChg chg="add del">
          <ac:chgData name="Hugo Bernier" userId="846ef6cd-3f11-462c-a4be-44fff9f1a751" providerId="ADAL" clId="{114F683F-1E91-431D-87DC-6DA1469DD279}" dt="2022-08-11T13:09:18.731" v="254" actId="478"/>
          <ac:grpSpMkLst>
            <pc:docMk/>
            <pc:sldMk cId="2830933617" sldId="2145707307"/>
            <ac:grpSpMk id="20" creationId="{4A8B5D03-DD88-F442-0180-79CFA12492EF}"/>
          </ac:grpSpMkLst>
        </pc:grpChg>
        <pc:grpChg chg="add mod">
          <ac:chgData name="Hugo Bernier" userId="846ef6cd-3f11-462c-a4be-44fff9f1a751" providerId="ADAL" clId="{114F683F-1E91-431D-87DC-6DA1469DD279}" dt="2022-08-11T13:09:15.908" v="253" actId="571"/>
          <ac:grpSpMkLst>
            <pc:docMk/>
            <pc:sldMk cId="2830933617" sldId="2145707307"/>
            <ac:grpSpMk id="23" creationId="{D76A1030-867A-4AB2-41F3-FB292547FD2F}"/>
          </ac:grpSpMkLst>
        </pc:grpChg>
        <pc:picChg chg="add mod">
          <ac:chgData name="Hugo Bernier" userId="846ef6cd-3f11-462c-a4be-44fff9f1a751" providerId="ADAL" clId="{114F683F-1E91-431D-87DC-6DA1469DD279}" dt="2022-08-11T13:06:48.680" v="225" actId="1076"/>
          <ac:picMkLst>
            <pc:docMk/>
            <pc:sldMk cId="2830933617" sldId="2145707307"/>
            <ac:picMk id="4" creationId="{E9B56C5B-EAB0-0EBD-C604-0BE6D747AA11}"/>
          </ac:picMkLst>
        </pc:picChg>
        <pc:picChg chg="add mod">
          <ac:chgData name="Hugo Bernier" userId="846ef6cd-3f11-462c-a4be-44fff9f1a751" providerId="ADAL" clId="{114F683F-1E91-431D-87DC-6DA1469DD279}" dt="2022-08-11T13:06:44.057" v="224" actId="166"/>
          <ac:picMkLst>
            <pc:docMk/>
            <pc:sldMk cId="2830933617" sldId="2145707307"/>
            <ac:picMk id="19" creationId="{CC25A90B-DDFD-DC43-5C40-0EDE2553E968}"/>
          </ac:picMkLst>
        </pc:picChg>
        <pc:picChg chg="mod">
          <ac:chgData name="Hugo Bernier" userId="846ef6cd-3f11-462c-a4be-44fff9f1a751" providerId="ADAL" clId="{114F683F-1E91-431D-87DC-6DA1469DD279}" dt="2022-08-11T13:09:15.908" v="253" actId="571"/>
          <ac:picMkLst>
            <pc:docMk/>
            <pc:sldMk cId="2830933617" sldId="2145707307"/>
            <ac:picMk id="24" creationId="{407291A6-9AE1-CEEF-B7A8-38C77B9AB209}"/>
          </ac:picMkLst>
        </pc:picChg>
        <pc:picChg chg="mod">
          <ac:chgData name="Hugo Bernier" userId="846ef6cd-3f11-462c-a4be-44fff9f1a751" providerId="ADAL" clId="{114F683F-1E91-431D-87DC-6DA1469DD279}" dt="2022-08-11T13:09:15.908" v="253" actId="571"/>
          <ac:picMkLst>
            <pc:docMk/>
            <pc:sldMk cId="2830933617" sldId="2145707307"/>
            <ac:picMk id="25" creationId="{CA655EF9-868E-08D2-7B9A-4E6A1D5F9F41}"/>
          </ac:picMkLst>
        </pc:picChg>
        <pc:picChg chg="mod">
          <ac:chgData name="Hugo Bernier" userId="846ef6cd-3f11-462c-a4be-44fff9f1a751" providerId="ADAL" clId="{114F683F-1E91-431D-87DC-6DA1469DD279}" dt="2022-08-11T13:09:15.908" v="253" actId="571"/>
          <ac:picMkLst>
            <pc:docMk/>
            <pc:sldMk cId="2830933617" sldId="2145707307"/>
            <ac:picMk id="26" creationId="{04071F7F-A3C6-AA59-F3F9-E3F3793D707E}"/>
          </ac:picMkLst>
        </pc:picChg>
        <pc:picChg chg="add mod">
          <ac:chgData name="Hugo Bernier" userId="846ef6cd-3f11-462c-a4be-44fff9f1a751" providerId="ADAL" clId="{114F683F-1E91-431D-87DC-6DA1469DD279}" dt="2022-08-11T13:09:36.352" v="257" actId="1076"/>
          <ac:picMkLst>
            <pc:docMk/>
            <pc:sldMk cId="2830933617" sldId="2145707307"/>
            <ac:picMk id="30" creationId="{4F0F33E4-084E-8FA7-4581-DB018FBF1187}"/>
          </ac:picMkLst>
        </pc:picChg>
        <pc:picChg chg="mod">
          <ac:chgData name="Hugo Bernier" userId="846ef6cd-3f11-462c-a4be-44fff9f1a751" providerId="ADAL" clId="{114F683F-1E91-431D-87DC-6DA1469DD279}" dt="2022-08-11T13:32:31.742" v="675" actId="1076"/>
          <ac:picMkLst>
            <pc:docMk/>
            <pc:sldMk cId="2830933617" sldId="2145707307"/>
            <ac:picMk id="46" creationId="{189F0A85-4189-413D-A0C8-A5F3E2FF1168}"/>
          </ac:picMkLst>
        </pc:picChg>
        <pc:picChg chg="del">
          <ac:chgData name="Hugo Bernier" userId="846ef6cd-3f11-462c-a4be-44fff9f1a751" providerId="ADAL" clId="{114F683F-1E91-431D-87DC-6DA1469DD279}" dt="2022-08-11T12:59:15.060" v="30" actId="478"/>
          <ac:picMkLst>
            <pc:docMk/>
            <pc:sldMk cId="2830933617" sldId="2145707307"/>
            <ac:picMk id="1026" creationId="{2D4B9CA7-E9CF-6DDE-6F21-2BC7A463B959}"/>
          </ac:picMkLst>
        </pc:picChg>
        <pc:picChg chg="del">
          <ac:chgData name="Hugo Bernier" userId="846ef6cd-3f11-462c-a4be-44fff9f1a751" providerId="ADAL" clId="{114F683F-1E91-431D-87DC-6DA1469DD279}" dt="2022-08-11T13:02:42.949" v="169" actId="478"/>
          <ac:picMkLst>
            <pc:docMk/>
            <pc:sldMk cId="2830933617" sldId="2145707307"/>
            <ac:picMk id="1028" creationId="{E983323F-E652-5F49-D7F8-E94CD27F9938}"/>
          </ac:picMkLst>
        </pc:picChg>
        <pc:picChg chg="add mod">
          <ac:chgData name="Hugo Bernier" userId="846ef6cd-3f11-462c-a4be-44fff9f1a751" providerId="ADAL" clId="{114F683F-1E91-431D-87DC-6DA1469DD279}" dt="2022-08-11T13:06:39.769" v="223" actId="1076"/>
          <ac:picMkLst>
            <pc:docMk/>
            <pc:sldMk cId="2830933617" sldId="2145707307"/>
            <ac:picMk id="1030" creationId="{740F9530-EC6D-F855-5208-CA41C974EBDB}"/>
          </ac:picMkLst>
        </pc:picChg>
      </pc:sldChg>
    </pc:docChg>
  </pc:docChgLst>
  <pc:docChgLst>
    <pc:chgData name="Alex Terentiev" userId="S::aterentiev@microsoft.com::b089aebb-68c6-439e-96df-7e98da5a759e" providerId="AD" clId="Web-{3FFF7ABC-477E-4CF0-8A9B-C04F3DED987C}"/>
    <pc:docChg chg="modSld">
      <pc:chgData name="Alex Terentiev" userId="S::aterentiev@microsoft.com::b089aebb-68c6-439e-96df-7e98da5a759e" providerId="AD" clId="Web-{3FFF7ABC-477E-4CF0-8A9B-C04F3DED987C}" dt="2022-09-07T13:22:33.487" v="0"/>
      <pc:docMkLst>
        <pc:docMk/>
      </pc:docMkLst>
      <pc:sldChg chg="delSp">
        <pc:chgData name="Alex Terentiev" userId="S::aterentiev@microsoft.com::b089aebb-68c6-439e-96df-7e98da5a759e" providerId="AD" clId="Web-{3FFF7ABC-477E-4CF0-8A9B-C04F3DED987C}" dt="2022-09-07T13:22:33.487" v="0"/>
        <pc:sldMkLst>
          <pc:docMk/>
          <pc:sldMk cId="4037611923" sldId="3334"/>
        </pc:sldMkLst>
        <pc:spChg chg="del">
          <ac:chgData name="Alex Terentiev" userId="S::aterentiev@microsoft.com::b089aebb-68c6-439e-96df-7e98da5a759e" providerId="AD" clId="Web-{3FFF7ABC-477E-4CF0-8A9B-C04F3DED987C}" dt="2022-09-07T13:22:33.487" v="0"/>
          <ac:spMkLst>
            <pc:docMk/>
            <pc:sldMk cId="4037611923" sldId="3334"/>
            <ac:spMk id="18" creationId="{B3C516F8-DF76-DDC7-ACA2-1487EB0622D5}"/>
          </ac:spMkLst>
        </pc:spChg>
      </pc:sldChg>
    </pc:docChg>
  </pc:docChgLst>
  <pc:docChgLst>
    <pc:chgData name="Andrew Benson" userId="d38b912c-55d0-44ce-a085-5a039627a8b5" providerId="ADAL" clId="{F12AEFA3-199B-429C-BF85-6CB1926F546E}"/>
    <pc:docChg chg="undo custSel delSld modSld modSection">
      <pc:chgData name="Andrew Benson" userId="d38b912c-55d0-44ce-a085-5a039627a8b5" providerId="ADAL" clId="{F12AEFA3-199B-429C-BF85-6CB1926F546E}" dt="2022-09-22T18:49:28.352" v="144" actId="1038"/>
      <pc:docMkLst>
        <pc:docMk/>
      </pc:docMkLst>
      <pc:sldChg chg="addSp delSp del mod">
        <pc:chgData name="Andrew Benson" userId="d38b912c-55d0-44ce-a085-5a039627a8b5" providerId="ADAL" clId="{F12AEFA3-199B-429C-BF85-6CB1926F546E}" dt="2022-09-22T18:02:52.692" v="2" actId="47"/>
        <pc:sldMkLst>
          <pc:docMk/>
          <pc:sldMk cId="287163252" sldId="1567"/>
        </pc:sldMkLst>
        <pc:spChg chg="add del">
          <ac:chgData name="Andrew Benson" userId="d38b912c-55d0-44ce-a085-5a039627a8b5" providerId="ADAL" clId="{F12AEFA3-199B-429C-BF85-6CB1926F546E}" dt="2022-09-22T18:02:50.936" v="1" actId="478"/>
          <ac:spMkLst>
            <pc:docMk/>
            <pc:sldMk cId="287163252" sldId="1567"/>
            <ac:spMk id="5" creationId="{9B6ECC88-D921-48D6-BA85-F52F354F9C35}"/>
          </ac:spMkLst>
        </pc:spChg>
      </pc:sldChg>
      <pc:sldChg chg="del">
        <pc:chgData name="Andrew Benson" userId="d38b912c-55d0-44ce-a085-5a039627a8b5" providerId="ADAL" clId="{F12AEFA3-199B-429C-BF85-6CB1926F546E}" dt="2022-09-22T18:38:04.583" v="6" actId="47"/>
        <pc:sldMkLst>
          <pc:docMk/>
          <pc:sldMk cId="1633789891" sldId="3336"/>
        </pc:sldMkLst>
      </pc:sldChg>
      <pc:sldChg chg="del">
        <pc:chgData name="Andrew Benson" userId="d38b912c-55d0-44ce-a085-5a039627a8b5" providerId="ADAL" clId="{F12AEFA3-199B-429C-BF85-6CB1926F546E}" dt="2022-09-22T18:38:02.827" v="5" actId="47"/>
        <pc:sldMkLst>
          <pc:docMk/>
          <pc:sldMk cId="1805818155" sldId="3338"/>
        </pc:sldMkLst>
      </pc:sldChg>
      <pc:sldChg chg="modSp mod">
        <pc:chgData name="Andrew Benson" userId="d38b912c-55d0-44ce-a085-5a039627a8b5" providerId="ADAL" clId="{F12AEFA3-199B-429C-BF85-6CB1926F546E}" dt="2022-09-22T18:49:28.352" v="144" actId="1038"/>
        <pc:sldMkLst>
          <pc:docMk/>
          <pc:sldMk cId="778883926" sldId="2076136264"/>
        </pc:sldMkLst>
        <pc:spChg chg="mod">
          <ac:chgData name="Andrew Benson" userId="d38b912c-55d0-44ce-a085-5a039627a8b5" providerId="ADAL" clId="{F12AEFA3-199B-429C-BF85-6CB1926F546E}" dt="2022-09-22T18:49:18.091" v="142" actId="20577"/>
          <ac:spMkLst>
            <pc:docMk/>
            <pc:sldMk cId="778883926" sldId="2076136264"/>
            <ac:spMk id="14" creationId="{953584C8-8734-42EA-AD16-6AA2B405D249}"/>
          </ac:spMkLst>
        </pc:spChg>
        <pc:picChg chg="mod">
          <ac:chgData name="Andrew Benson" userId="d38b912c-55d0-44ce-a085-5a039627a8b5" providerId="ADAL" clId="{F12AEFA3-199B-429C-BF85-6CB1926F546E}" dt="2022-09-22T18:48:56.921" v="107" actId="14100"/>
          <ac:picMkLst>
            <pc:docMk/>
            <pc:sldMk cId="778883926" sldId="2076136264"/>
            <ac:picMk id="10" creationId="{15B0DB46-24E4-45EE-8E26-622D1FA3D4D0}"/>
          </ac:picMkLst>
        </pc:picChg>
        <pc:picChg chg="mod">
          <ac:chgData name="Andrew Benson" userId="d38b912c-55d0-44ce-a085-5a039627a8b5" providerId="ADAL" clId="{F12AEFA3-199B-429C-BF85-6CB1926F546E}" dt="2022-09-22T18:49:28.352" v="144" actId="1038"/>
          <ac:picMkLst>
            <pc:docMk/>
            <pc:sldMk cId="778883926" sldId="2076136264"/>
            <ac:picMk id="11" creationId="{47158F51-FAAD-4DE3-B803-9B850CB0571E}"/>
          </ac:picMkLst>
        </pc:picChg>
        <pc:picChg chg="mod">
          <ac:chgData name="Andrew Benson" userId="d38b912c-55d0-44ce-a085-5a039627a8b5" providerId="ADAL" clId="{F12AEFA3-199B-429C-BF85-6CB1926F546E}" dt="2022-09-22T18:49:08.177" v="140" actId="1038"/>
          <ac:picMkLst>
            <pc:docMk/>
            <pc:sldMk cId="778883926" sldId="2076136264"/>
            <ac:picMk id="1026" creationId="{55ACD88A-1FC5-3919-3BDE-26748512AE1F}"/>
          </ac:picMkLst>
        </pc:picChg>
      </pc:sldChg>
      <pc:sldChg chg="del">
        <pc:chgData name="Andrew Benson" userId="d38b912c-55d0-44ce-a085-5a039627a8b5" providerId="ADAL" clId="{F12AEFA3-199B-429C-BF85-6CB1926F546E}" dt="2022-09-22T18:39:37.496" v="8" actId="47"/>
        <pc:sldMkLst>
          <pc:docMk/>
          <pc:sldMk cId="154491924" sldId="2134805599"/>
        </pc:sldMkLst>
      </pc:sldChg>
      <pc:sldChg chg="addSp delSp mod">
        <pc:chgData name="Andrew Benson" userId="d38b912c-55d0-44ce-a085-5a039627a8b5" providerId="ADAL" clId="{F12AEFA3-199B-429C-BF85-6CB1926F546E}" dt="2022-09-22T18:03:11.980" v="4" actId="478"/>
        <pc:sldMkLst>
          <pc:docMk/>
          <pc:sldMk cId="4180230614" sldId="2145707299"/>
        </pc:sldMkLst>
        <pc:spChg chg="add del">
          <ac:chgData name="Andrew Benson" userId="d38b912c-55d0-44ce-a085-5a039627a8b5" providerId="ADAL" clId="{F12AEFA3-199B-429C-BF85-6CB1926F546E}" dt="2022-09-22T18:03:11.980" v="4" actId="478"/>
          <ac:spMkLst>
            <pc:docMk/>
            <pc:sldMk cId="4180230614" sldId="2145707299"/>
            <ac:spMk id="5" creationId="{9B6ECC88-D921-48D6-BA85-F52F354F9C35}"/>
          </ac:spMkLst>
        </pc:spChg>
      </pc:sldChg>
      <pc:sldChg chg="del">
        <pc:chgData name="Andrew Benson" userId="d38b912c-55d0-44ce-a085-5a039627a8b5" providerId="ADAL" clId="{F12AEFA3-199B-429C-BF85-6CB1926F546E}" dt="2022-09-22T18:39:36.134" v="7" actId="47"/>
        <pc:sldMkLst>
          <pc:docMk/>
          <pc:sldMk cId="2830933617" sldId="2145707307"/>
        </pc:sldMkLst>
      </pc:sldChg>
      <pc:sldChg chg="del">
        <pc:chgData name="Andrew Benson" userId="d38b912c-55d0-44ce-a085-5a039627a8b5" providerId="ADAL" clId="{F12AEFA3-199B-429C-BF85-6CB1926F546E}" dt="2022-09-22T18:39:39.836" v="9" actId="47"/>
        <pc:sldMkLst>
          <pc:docMk/>
          <pc:sldMk cId="318639830" sldId="2145707318"/>
        </pc:sldMkLst>
      </pc:sldChg>
    </pc:docChg>
  </pc:docChgLst>
  <pc:docChgLst>
    <pc:chgData name="Alex Terentiev" userId="S::aterentiev@microsoft.com::b089aebb-68c6-439e-96df-7e98da5a759e" providerId="AD" clId="Web-{1621BFEC-130B-368C-C639-91028239B742}"/>
    <pc:docChg chg="modSld">
      <pc:chgData name="Alex Terentiev" userId="S::aterentiev@microsoft.com::b089aebb-68c6-439e-96df-7e98da5a759e" providerId="AD" clId="Web-{1621BFEC-130B-368C-C639-91028239B742}" dt="2022-07-25T11:48:43.433" v="0"/>
      <pc:docMkLst>
        <pc:docMk/>
      </pc:docMkLst>
      <pc:sldChg chg="delSp">
        <pc:chgData name="Alex Terentiev" userId="S::aterentiev@microsoft.com::b089aebb-68c6-439e-96df-7e98da5a759e" providerId="AD" clId="Web-{1621BFEC-130B-368C-C639-91028239B742}" dt="2022-07-25T11:48:43.433" v="0"/>
        <pc:sldMkLst>
          <pc:docMk/>
          <pc:sldMk cId="4037611923" sldId="3334"/>
        </pc:sldMkLst>
        <pc:spChg chg="del">
          <ac:chgData name="Alex Terentiev" userId="S::aterentiev@microsoft.com::b089aebb-68c6-439e-96df-7e98da5a759e" providerId="AD" clId="Web-{1621BFEC-130B-368C-C639-91028239B742}" dt="2022-07-25T11:48:43.433" v="0"/>
          <ac:spMkLst>
            <pc:docMk/>
            <pc:sldMk cId="4037611923" sldId="3334"/>
            <ac:spMk id="20" creationId="{B5CFAEB5-C4A6-D398-7D9A-AEE6FD741CB8}"/>
          </ac:spMkLst>
        </pc:spChg>
      </pc:sldChg>
    </pc:docChg>
  </pc:docChgLst>
  <pc:docChgLst>
    <pc:chgData name="David Warner" userId="51ffa14d-fdfd-4571-a787-ad4b3bb92711" providerId="ADAL" clId="{75A44E83-1E6E-4AA3-8BB4-C77C5A5042C4}"/>
    <pc:docChg chg="undo custSel addSld modSld">
      <pc:chgData name="David Warner" userId="51ffa14d-fdfd-4571-a787-ad4b3bb92711" providerId="ADAL" clId="{75A44E83-1E6E-4AA3-8BB4-C77C5A5042C4}" dt="2022-08-11T12:37:26.834" v="118" actId="478"/>
      <pc:docMkLst>
        <pc:docMk/>
      </pc:docMkLst>
      <pc:sldChg chg="modSp mod">
        <pc:chgData name="David Warner" userId="51ffa14d-fdfd-4571-a787-ad4b3bb92711" providerId="ADAL" clId="{75A44E83-1E6E-4AA3-8BB4-C77C5A5042C4}" dt="2022-07-29T02:33:46.569" v="28" actId="20577"/>
        <pc:sldMkLst>
          <pc:docMk/>
          <pc:sldMk cId="2967945684" sldId="277"/>
        </pc:sldMkLst>
        <pc:spChg chg="mod">
          <ac:chgData name="David Warner" userId="51ffa14d-fdfd-4571-a787-ad4b3bb92711" providerId="ADAL" clId="{75A44E83-1E6E-4AA3-8BB4-C77C5A5042C4}" dt="2022-07-29T02:33:46.569" v="28" actId="20577"/>
          <ac:spMkLst>
            <pc:docMk/>
            <pc:sldMk cId="2967945684" sldId="277"/>
            <ac:spMk id="4" creationId="{A04E16D6-6682-4068-BF11-BA8E4E8E1BBC}"/>
          </ac:spMkLst>
        </pc:spChg>
      </pc:sldChg>
      <pc:sldChg chg="modSp mod">
        <pc:chgData name="David Warner" userId="51ffa14d-fdfd-4571-a787-ad4b3bb92711" providerId="ADAL" clId="{75A44E83-1E6E-4AA3-8BB4-C77C5A5042C4}" dt="2022-07-29T02:31:25.749" v="7" actId="20577"/>
        <pc:sldMkLst>
          <pc:docMk/>
          <pc:sldMk cId="287163252" sldId="1567"/>
        </pc:sldMkLst>
        <pc:spChg chg="mod">
          <ac:chgData name="David Warner" userId="51ffa14d-fdfd-4571-a787-ad4b3bb92711" providerId="ADAL" clId="{75A44E83-1E6E-4AA3-8BB4-C77C5A5042C4}" dt="2022-07-29T02:31:25.749" v="7" actId="20577"/>
          <ac:spMkLst>
            <pc:docMk/>
            <pc:sldMk cId="287163252" sldId="1567"/>
            <ac:spMk id="8" creationId="{00000000-0000-0000-0000-000000000000}"/>
          </ac:spMkLst>
        </pc:spChg>
      </pc:sldChg>
      <pc:sldChg chg="addSp modSp">
        <pc:chgData name="David Warner" userId="51ffa14d-fdfd-4571-a787-ad4b3bb92711" providerId="ADAL" clId="{75A44E83-1E6E-4AA3-8BB4-C77C5A5042C4}" dt="2022-07-29T02:34:42.190" v="44"/>
        <pc:sldMkLst>
          <pc:docMk/>
          <pc:sldMk cId="2877399898" sldId="1623"/>
        </pc:sldMkLst>
        <pc:spChg chg="add mod">
          <ac:chgData name="David Warner" userId="51ffa14d-fdfd-4571-a787-ad4b3bb92711" providerId="ADAL" clId="{75A44E83-1E6E-4AA3-8BB4-C77C5A5042C4}" dt="2022-07-29T02:34:42.190" v="44"/>
          <ac:spMkLst>
            <pc:docMk/>
            <pc:sldMk cId="2877399898" sldId="1623"/>
            <ac:spMk id="207" creationId="{2E63BDAF-0F8E-C88F-24EC-04C0C55A09E2}"/>
          </ac:spMkLst>
        </pc:spChg>
      </pc:sldChg>
      <pc:sldChg chg="addSp modSp">
        <pc:chgData name="David Warner" userId="51ffa14d-fdfd-4571-a787-ad4b3bb92711" providerId="ADAL" clId="{75A44E83-1E6E-4AA3-8BB4-C77C5A5042C4}" dt="2022-07-29T02:34:41.201" v="43"/>
        <pc:sldMkLst>
          <pc:docMk/>
          <pc:sldMk cId="2253365439" sldId="1642"/>
        </pc:sldMkLst>
        <pc:spChg chg="add mod">
          <ac:chgData name="David Warner" userId="51ffa14d-fdfd-4571-a787-ad4b3bb92711" providerId="ADAL" clId="{75A44E83-1E6E-4AA3-8BB4-C77C5A5042C4}" dt="2022-07-29T02:34:41.201" v="43"/>
          <ac:spMkLst>
            <pc:docMk/>
            <pc:sldMk cId="2253365439" sldId="1642"/>
            <ac:spMk id="20" creationId="{AB9A1939-A98F-569D-4B59-1DE137D924D6}"/>
          </ac:spMkLst>
        </pc:spChg>
      </pc:sldChg>
      <pc:sldChg chg="modSp mod">
        <pc:chgData name="David Warner" userId="51ffa14d-fdfd-4571-a787-ad4b3bb92711" providerId="ADAL" clId="{75A44E83-1E6E-4AA3-8BB4-C77C5A5042C4}" dt="2022-07-29T02:33:29.877" v="24" actId="14826"/>
        <pc:sldMkLst>
          <pc:docMk/>
          <pc:sldMk cId="10702720" sldId="2079"/>
        </pc:sldMkLst>
        <pc:spChg chg="mod">
          <ac:chgData name="David Warner" userId="51ffa14d-fdfd-4571-a787-ad4b3bb92711" providerId="ADAL" clId="{75A44E83-1E6E-4AA3-8BB4-C77C5A5042C4}" dt="2022-07-29T02:32:15.557" v="21"/>
          <ac:spMkLst>
            <pc:docMk/>
            <pc:sldMk cId="10702720" sldId="2079"/>
            <ac:spMk id="8" creationId="{00000000-0000-0000-0000-000000000000}"/>
          </ac:spMkLst>
        </pc:spChg>
        <pc:picChg chg="mod">
          <ac:chgData name="David Warner" userId="51ffa14d-fdfd-4571-a787-ad4b3bb92711" providerId="ADAL" clId="{75A44E83-1E6E-4AA3-8BB4-C77C5A5042C4}" dt="2022-07-29T02:33:29.877" v="24" actId="14826"/>
          <ac:picMkLst>
            <pc:docMk/>
            <pc:sldMk cId="10702720" sldId="2079"/>
            <ac:picMk id="11" creationId="{1969CEB2-97BE-4D53-B93F-16FBDB07A39C}"/>
          </ac:picMkLst>
        </pc:picChg>
        <pc:picChg chg="mod">
          <ac:chgData name="David Warner" userId="51ffa14d-fdfd-4571-a787-ad4b3bb92711" providerId="ADAL" clId="{75A44E83-1E6E-4AA3-8BB4-C77C5A5042C4}" dt="2022-07-29T02:33:24.132" v="23" actId="14826"/>
          <ac:picMkLst>
            <pc:docMk/>
            <pc:sldMk cId="10702720" sldId="2079"/>
            <ac:picMk id="15" creationId="{93E33F33-16F6-44AF-9AC5-57603F31A144}"/>
          </ac:picMkLst>
        </pc:picChg>
      </pc:sldChg>
      <pc:sldChg chg="addSp modSp">
        <pc:chgData name="David Warner" userId="51ffa14d-fdfd-4571-a787-ad4b3bb92711" providerId="ADAL" clId="{75A44E83-1E6E-4AA3-8BB4-C77C5A5042C4}" dt="2022-07-29T02:34:39.980" v="42"/>
        <pc:sldMkLst>
          <pc:docMk/>
          <pc:sldMk cId="4037611923" sldId="3334"/>
        </pc:sldMkLst>
        <pc:spChg chg="add mod">
          <ac:chgData name="David Warner" userId="51ffa14d-fdfd-4571-a787-ad4b3bb92711" providerId="ADAL" clId="{75A44E83-1E6E-4AA3-8BB4-C77C5A5042C4}" dt="2022-07-29T02:34:39.980" v="42"/>
          <ac:spMkLst>
            <pc:docMk/>
            <pc:sldMk cId="4037611923" sldId="3334"/>
            <ac:spMk id="20" creationId="{06E1D393-D19B-AD3F-D085-09D781E47B78}"/>
          </ac:spMkLst>
        </pc:spChg>
      </pc:sldChg>
      <pc:sldChg chg="addSp delSp modSp">
        <pc:chgData name="David Warner" userId="51ffa14d-fdfd-4571-a787-ad4b3bb92711" providerId="ADAL" clId="{75A44E83-1E6E-4AA3-8BB4-C77C5A5042C4}" dt="2022-07-29T02:34:31.957" v="38"/>
        <pc:sldMkLst>
          <pc:docMk/>
          <pc:sldMk cId="1805818155" sldId="3338"/>
        </pc:sldMkLst>
        <pc:spChg chg="add del mod">
          <ac:chgData name="David Warner" userId="51ffa14d-fdfd-4571-a787-ad4b3bb92711" providerId="ADAL" clId="{75A44E83-1E6E-4AA3-8BB4-C77C5A5042C4}" dt="2022-07-29T02:34:31.957" v="38"/>
          <ac:spMkLst>
            <pc:docMk/>
            <pc:sldMk cId="1805818155" sldId="3338"/>
            <ac:spMk id="30" creationId="{8BB9C39C-10E0-79CC-37A6-6187D46BDD2A}"/>
          </ac:spMkLst>
        </pc:spChg>
      </pc:sldChg>
      <pc:sldChg chg="modSp mod">
        <pc:chgData name="David Warner" userId="51ffa14d-fdfd-4571-a787-ad4b3bb92711" providerId="ADAL" clId="{75A44E83-1E6E-4AA3-8BB4-C77C5A5042C4}" dt="2022-07-29T02:34:26.810" v="36" actId="1076"/>
        <pc:sldMkLst>
          <pc:docMk/>
          <pc:sldMk cId="778883926" sldId="2076136264"/>
        </pc:sldMkLst>
        <pc:spChg chg="mod">
          <ac:chgData name="David Warner" userId="51ffa14d-fdfd-4571-a787-ad4b3bb92711" providerId="ADAL" clId="{75A44E83-1E6E-4AA3-8BB4-C77C5A5042C4}" dt="2022-07-29T02:34:09.555" v="32"/>
          <ac:spMkLst>
            <pc:docMk/>
            <pc:sldMk cId="778883926" sldId="2076136264"/>
            <ac:spMk id="14" creationId="{953584C8-8734-42EA-AD16-6AA2B405D249}"/>
          </ac:spMkLst>
        </pc:spChg>
        <pc:picChg chg="mod">
          <ac:chgData name="David Warner" userId="51ffa14d-fdfd-4571-a787-ad4b3bb92711" providerId="ADAL" clId="{75A44E83-1E6E-4AA3-8BB4-C77C5A5042C4}" dt="2022-07-29T02:34:24.731" v="35" actId="1076"/>
          <ac:picMkLst>
            <pc:docMk/>
            <pc:sldMk cId="778883926" sldId="2076136264"/>
            <ac:picMk id="10" creationId="{15B0DB46-24E4-45EE-8E26-622D1FA3D4D0}"/>
          </ac:picMkLst>
        </pc:picChg>
        <pc:picChg chg="mod">
          <ac:chgData name="David Warner" userId="51ffa14d-fdfd-4571-a787-ad4b3bb92711" providerId="ADAL" clId="{75A44E83-1E6E-4AA3-8BB4-C77C5A5042C4}" dt="2022-07-29T02:34:26.810" v="36" actId="1076"/>
          <ac:picMkLst>
            <pc:docMk/>
            <pc:sldMk cId="778883926" sldId="2076136264"/>
            <ac:picMk id="11" creationId="{47158F51-FAAD-4DE3-B803-9B850CB0571E}"/>
          </ac:picMkLst>
        </pc:picChg>
      </pc:sldChg>
      <pc:sldChg chg="addSp delSp modSp mod">
        <pc:chgData name="David Warner" userId="51ffa14d-fdfd-4571-a787-ad4b3bb92711" providerId="ADAL" clId="{75A44E83-1E6E-4AA3-8BB4-C77C5A5042C4}" dt="2022-08-11T12:37:26.834" v="118" actId="478"/>
        <pc:sldMkLst>
          <pc:docMk/>
          <pc:sldMk cId="2925091645" sldId="2076136308"/>
        </pc:sldMkLst>
        <pc:spChg chg="add del mod">
          <ac:chgData name="David Warner" userId="51ffa14d-fdfd-4571-a787-ad4b3bb92711" providerId="ADAL" clId="{75A44E83-1E6E-4AA3-8BB4-C77C5A5042C4}" dt="2022-08-11T12:37:26.834" v="118" actId="478"/>
          <ac:spMkLst>
            <pc:docMk/>
            <pc:sldMk cId="2925091645" sldId="2076136308"/>
            <ac:spMk id="30" creationId="{AED4670F-A570-05BE-D9D2-945CFE416D32}"/>
          </ac:spMkLst>
        </pc:spChg>
      </pc:sldChg>
      <pc:sldChg chg="addSp delSp modSp mod">
        <pc:chgData name="David Warner" userId="51ffa14d-fdfd-4571-a787-ad4b3bb92711" providerId="ADAL" clId="{75A44E83-1E6E-4AA3-8BB4-C77C5A5042C4}" dt="2022-08-11T03:57:45.867" v="71" actId="1076"/>
        <pc:sldMkLst>
          <pc:docMk/>
          <pc:sldMk cId="1812315545" sldId="2134805597"/>
        </pc:sldMkLst>
        <pc:spChg chg="mod">
          <ac:chgData name="David Warner" userId="51ffa14d-fdfd-4571-a787-ad4b3bb92711" providerId="ADAL" clId="{75A44E83-1E6E-4AA3-8BB4-C77C5A5042C4}" dt="2022-08-11T03:57:45.867" v="71" actId="1076"/>
          <ac:spMkLst>
            <pc:docMk/>
            <pc:sldMk cId="1812315545" sldId="2134805597"/>
            <ac:spMk id="4" creationId="{3CDF55D0-D6B5-1937-F179-520E5A479F43}"/>
          </ac:spMkLst>
        </pc:spChg>
        <pc:spChg chg="add del mod">
          <ac:chgData name="David Warner" userId="51ffa14d-fdfd-4571-a787-ad4b3bb92711" providerId="ADAL" clId="{75A44E83-1E6E-4AA3-8BB4-C77C5A5042C4}" dt="2022-08-11T03:57:25.601" v="46" actId="478"/>
          <ac:spMkLst>
            <pc:docMk/>
            <pc:sldMk cId="1812315545" sldId="2134805597"/>
            <ac:spMk id="9" creationId="{30812347-25E5-5718-B69E-DBF066065D9A}"/>
          </ac:spMkLst>
        </pc:spChg>
      </pc:sldChg>
      <pc:sldChg chg="addSp delSp modSp mod">
        <pc:chgData name="David Warner" userId="51ffa14d-fdfd-4571-a787-ad4b3bb92711" providerId="ADAL" clId="{75A44E83-1E6E-4AA3-8BB4-C77C5A5042C4}" dt="2022-08-11T04:00:09.367" v="117" actId="1076"/>
        <pc:sldMkLst>
          <pc:docMk/>
          <pc:sldMk cId="154491924" sldId="2134805599"/>
        </pc:sldMkLst>
        <pc:spChg chg="mod">
          <ac:chgData name="David Warner" userId="51ffa14d-fdfd-4571-a787-ad4b3bb92711" providerId="ADAL" clId="{75A44E83-1E6E-4AA3-8BB4-C77C5A5042C4}" dt="2022-08-11T03:58:41.773" v="82"/>
          <ac:spMkLst>
            <pc:docMk/>
            <pc:sldMk cId="154491924" sldId="2134805599"/>
            <ac:spMk id="3" creationId="{CBDC9C38-872E-4048-96FE-C321FEF21EC1}"/>
          </ac:spMkLst>
        </pc:spChg>
        <pc:spChg chg="add del mod">
          <ac:chgData name="David Warner" userId="51ffa14d-fdfd-4571-a787-ad4b3bb92711" providerId="ADAL" clId="{75A44E83-1E6E-4AA3-8BB4-C77C5A5042C4}" dt="2022-08-11T03:57:52.932" v="72" actId="478"/>
          <ac:spMkLst>
            <pc:docMk/>
            <pc:sldMk cId="154491924" sldId="2134805599"/>
            <ac:spMk id="40" creationId="{21A0B0C1-8C93-A8E1-0541-50A180DC1D80}"/>
          </ac:spMkLst>
        </pc:spChg>
        <pc:picChg chg="add mod">
          <ac:chgData name="David Warner" userId="51ffa14d-fdfd-4571-a787-ad4b3bb92711" providerId="ADAL" clId="{75A44E83-1E6E-4AA3-8BB4-C77C5A5042C4}" dt="2022-08-11T04:00:09.367" v="117" actId="1076"/>
          <ac:picMkLst>
            <pc:docMk/>
            <pc:sldMk cId="154491924" sldId="2134805599"/>
            <ac:picMk id="4" creationId="{E7833912-E33F-82DE-FC36-960C40EE3FF9}"/>
          </ac:picMkLst>
        </pc:picChg>
        <pc:picChg chg="add mod">
          <ac:chgData name="David Warner" userId="51ffa14d-fdfd-4571-a787-ad4b3bb92711" providerId="ADAL" clId="{75A44E83-1E6E-4AA3-8BB4-C77C5A5042C4}" dt="2022-08-11T04:00:07.807" v="116" actId="1076"/>
          <ac:picMkLst>
            <pc:docMk/>
            <pc:sldMk cId="154491924" sldId="2134805599"/>
            <ac:picMk id="19" creationId="{E339A573-4937-3F2B-9019-BCE42944C8B1}"/>
          </ac:picMkLst>
        </pc:picChg>
        <pc:picChg chg="add del mod">
          <ac:chgData name="David Warner" userId="51ffa14d-fdfd-4571-a787-ad4b3bb92711" providerId="ADAL" clId="{75A44E83-1E6E-4AA3-8BB4-C77C5A5042C4}" dt="2022-08-11T03:59:40.126" v="103" actId="478"/>
          <ac:picMkLst>
            <pc:docMk/>
            <pc:sldMk cId="154491924" sldId="2134805599"/>
            <ac:picMk id="23" creationId="{38CFBF2E-A193-EC7D-47DE-A4560F350E44}"/>
          </ac:picMkLst>
        </pc:picChg>
        <pc:picChg chg="add del mod">
          <ac:chgData name="David Warner" userId="51ffa14d-fdfd-4571-a787-ad4b3bb92711" providerId="ADAL" clId="{75A44E83-1E6E-4AA3-8BB4-C77C5A5042C4}" dt="2022-08-11T03:59:49.017" v="107" actId="478"/>
          <ac:picMkLst>
            <pc:docMk/>
            <pc:sldMk cId="154491924" sldId="2134805599"/>
            <ac:picMk id="24" creationId="{BBEFE3BE-4298-70BB-9845-1FFC8B6C64A2}"/>
          </ac:picMkLst>
        </pc:picChg>
        <pc:picChg chg="mod">
          <ac:chgData name="David Warner" userId="51ffa14d-fdfd-4571-a787-ad4b3bb92711" providerId="ADAL" clId="{75A44E83-1E6E-4AA3-8BB4-C77C5A5042C4}" dt="2022-08-11T03:58:09.168" v="77" actId="1076"/>
          <ac:picMkLst>
            <pc:docMk/>
            <pc:sldMk cId="154491924" sldId="2134805599"/>
            <ac:picMk id="35" creationId="{3EA1BE2F-C398-4574-953D-B75DC66915F8}"/>
          </ac:picMkLst>
        </pc:picChg>
        <pc:picChg chg="mod">
          <ac:chgData name="David Warner" userId="51ffa14d-fdfd-4571-a787-ad4b3bb92711" providerId="ADAL" clId="{75A44E83-1E6E-4AA3-8BB4-C77C5A5042C4}" dt="2022-08-11T04:00:07.807" v="116" actId="1076"/>
          <ac:picMkLst>
            <pc:docMk/>
            <pc:sldMk cId="154491924" sldId="2134805599"/>
            <ac:picMk id="48" creationId="{7E92ECD5-91E9-7DE5-29BD-6A7917F84312}"/>
          </ac:picMkLst>
        </pc:picChg>
      </pc:sldChg>
      <pc:sldChg chg="modSp mod">
        <pc:chgData name="David Warner" userId="51ffa14d-fdfd-4571-a787-ad4b3bb92711" providerId="ADAL" clId="{75A44E83-1E6E-4AA3-8BB4-C77C5A5042C4}" dt="2022-07-29T02:31:30.653" v="15" actId="20577"/>
        <pc:sldMkLst>
          <pc:docMk/>
          <pc:sldMk cId="4180230614" sldId="2145707299"/>
        </pc:sldMkLst>
        <pc:spChg chg="mod">
          <ac:chgData name="David Warner" userId="51ffa14d-fdfd-4571-a787-ad4b3bb92711" providerId="ADAL" clId="{75A44E83-1E6E-4AA3-8BB4-C77C5A5042C4}" dt="2022-07-29T02:31:30.653" v="15" actId="20577"/>
          <ac:spMkLst>
            <pc:docMk/>
            <pc:sldMk cId="4180230614" sldId="2145707299"/>
            <ac:spMk id="8" creationId="{00000000-0000-0000-0000-000000000000}"/>
          </ac:spMkLst>
        </pc:spChg>
      </pc:sldChg>
      <pc:sldChg chg="addSp modSp mod">
        <pc:chgData name="David Warner" userId="51ffa14d-fdfd-4571-a787-ad4b3bb92711" providerId="ADAL" clId="{75A44E83-1E6E-4AA3-8BB4-C77C5A5042C4}" dt="2022-08-11T03:57:57.456" v="73" actId="1076"/>
        <pc:sldMkLst>
          <pc:docMk/>
          <pc:sldMk cId="2830933617" sldId="2145707307"/>
        </pc:sldMkLst>
        <pc:spChg chg="add mod">
          <ac:chgData name="David Warner" userId="51ffa14d-fdfd-4571-a787-ad4b3bb92711" providerId="ADAL" clId="{75A44E83-1E6E-4AA3-8BB4-C77C5A5042C4}" dt="2022-08-11T03:57:57.456" v="73" actId="1076"/>
          <ac:spMkLst>
            <pc:docMk/>
            <pc:sldMk cId="2830933617" sldId="2145707307"/>
            <ac:spMk id="35" creationId="{2EAECE7D-1C61-943C-2FD2-966FA0AA9A49}"/>
          </ac:spMkLst>
        </pc:spChg>
      </pc:sldChg>
      <pc:sldChg chg="add mod modShow">
        <pc:chgData name="David Warner" userId="51ffa14d-fdfd-4571-a787-ad4b3bb92711" providerId="ADAL" clId="{75A44E83-1E6E-4AA3-8BB4-C77C5A5042C4}" dt="2022-08-11T03:58:51.903" v="84" actId="729"/>
        <pc:sldMkLst>
          <pc:docMk/>
          <pc:sldMk cId="318639830" sldId="2145707318"/>
        </pc:sldMkLst>
      </pc:sldChg>
    </pc:docChg>
  </pc:docChgLst>
  <pc:docChgLst>
    <pc:chgData name="Garry Trinder" userId="07fd99cb-e781-429f-9145-ef70b41dac11" providerId="ADAL" clId="{B1781402-17A9-7B4C-924E-161DB366F5F9}"/>
    <pc:docChg chg="custSel modSld">
      <pc:chgData name="Garry Trinder" userId="07fd99cb-e781-429f-9145-ef70b41dac11" providerId="ADAL" clId="{B1781402-17A9-7B4C-924E-161DB366F5F9}" dt="2022-07-28T13:30:10.688" v="1090" actId="6549"/>
      <pc:docMkLst>
        <pc:docMk/>
      </pc:docMkLst>
      <pc:sldChg chg="delSp modSp mod modNotesTx">
        <pc:chgData name="Garry Trinder" userId="07fd99cb-e781-429f-9145-ef70b41dac11" providerId="ADAL" clId="{B1781402-17A9-7B4C-924E-161DB366F5F9}" dt="2022-07-28T13:30:10.688" v="1090" actId="6549"/>
        <pc:sldMkLst>
          <pc:docMk/>
          <pc:sldMk cId="2253365439" sldId="1642"/>
        </pc:sldMkLst>
        <pc:spChg chg="mod">
          <ac:chgData name="Garry Trinder" userId="07fd99cb-e781-429f-9145-ef70b41dac11" providerId="ADAL" clId="{B1781402-17A9-7B4C-924E-161DB366F5F9}" dt="2022-07-28T12:53:39.702" v="978" actId="20577"/>
          <ac:spMkLst>
            <pc:docMk/>
            <pc:sldMk cId="2253365439" sldId="1642"/>
            <ac:spMk id="3" creationId="{CBDC9C38-872E-4048-96FE-C321FEF21EC1}"/>
          </ac:spMkLst>
        </pc:spChg>
        <pc:spChg chg="del">
          <ac:chgData name="Garry Trinder" userId="07fd99cb-e781-429f-9145-ef70b41dac11" providerId="ADAL" clId="{B1781402-17A9-7B4C-924E-161DB366F5F9}" dt="2022-07-25T11:10:47.287" v="0" actId="478"/>
          <ac:spMkLst>
            <pc:docMk/>
            <pc:sldMk cId="2253365439" sldId="1642"/>
            <ac:spMk id="20" creationId="{EC7A2C47-92EF-D0A1-8C04-66FFEBF9145B}"/>
          </ac:spMkLst>
        </pc:spChg>
      </pc:sldChg>
    </pc:docChg>
  </pc:docChgLst>
  <pc:docChgLst>
    <pc:chgData name="Vesa Juvonen" userId="c7243be1-99a3-4752-ab2a-0cf698cf8236" providerId="ADAL" clId="{CED42048-6E9B-45F9-B327-185FEC60E960}"/>
    <pc:docChg chg="undo custSel delSld modSld modSection">
      <pc:chgData name="Vesa Juvonen" userId="c7243be1-99a3-4752-ab2a-0cf698cf8236" providerId="ADAL" clId="{CED42048-6E9B-45F9-B327-185FEC60E960}" dt="2022-08-25T13:19:57.336" v="451" actId="1076"/>
      <pc:docMkLst>
        <pc:docMk/>
      </pc:docMkLst>
      <pc:sldChg chg="modSp mod">
        <pc:chgData name="Vesa Juvonen" userId="c7243be1-99a3-4752-ab2a-0cf698cf8236" providerId="ADAL" clId="{CED42048-6E9B-45F9-B327-185FEC60E960}" dt="2022-08-25T13:18:24.018" v="437" actId="20577"/>
        <pc:sldMkLst>
          <pc:docMk/>
          <pc:sldMk cId="2967945684" sldId="277"/>
        </pc:sldMkLst>
        <pc:spChg chg="mod">
          <ac:chgData name="Vesa Juvonen" userId="c7243be1-99a3-4752-ab2a-0cf698cf8236" providerId="ADAL" clId="{CED42048-6E9B-45F9-B327-185FEC60E960}" dt="2022-08-25T13:18:24.018" v="437" actId="20577"/>
          <ac:spMkLst>
            <pc:docMk/>
            <pc:sldMk cId="2967945684" sldId="277"/>
            <ac:spMk id="4" creationId="{A04E16D6-6682-4068-BF11-BA8E4E8E1BBC}"/>
          </ac:spMkLst>
        </pc:spChg>
      </pc:sldChg>
      <pc:sldChg chg="delSp modSp mod">
        <pc:chgData name="Vesa Juvonen" userId="c7243be1-99a3-4752-ab2a-0cf698cf8236" providerId="ADAL" clId="{CED42048-6E9B-45F9-B327-185FEC60E960}" dt="2022-08-25T13:14:32.593" v="344" actId="478"/>
        <pc:sldMkLst>
          <pc:docMk/>
          <pc:sldMk cId="287163252" sldId="1567"/>
        </pc:sldMkLst>
        <pc:spChg chg="mod">
          <ac:chgData name="Vesa Juvonen" userId="c7243be1-99a3-4752-ab2a-0cf698cf8236" providerId="ADAL" clId="{CED42048-6E9B-45F9-B327-185FEC60E960}" dt="2022-08-25T13:14:28.351" v="343" actId="20577"/>
          <ac:spMkLst>
            <pc:docMk/>
            <pc:sldMk cId="287163252" sldId="1567"/>
            <ac:spMk id="5" creationId="{9B6ECC88-D921-48D6-BA85-F52F354F9C35}"/>
          </ac:spMkLst>
        </pc:spChg>
        <pc:picChg chg="del">
          <ac:chgData name="Vesa Juvonen" userId="c7243be1-99a3-4752-ab2a-0cf698cf8236" providerId="ADAL" clId="{CED42048-6E9B-45F9-B327-185FEC60E960}" dt="2022-08-25T13:14:32.593" v="344" actId="478"/>
          <ac:picMkLst>
            <pc:docMk/>
            <pc:sldMk cId="287163252" sldId="1567"/>
            <ac:picMk id="1026" creationId="{2EEBCB4F-7C73-07D0-7528-B79D74389FEA}"/>
          </ac:picMkLst>
        </pc:picChg>
      </pc:sldChg>
      <pc:sldChg chg="modSp mod">
        <pc:chgData name="Vesa Juvonen" userId="c7243be1-99a3-4752-ab2a-0cf698cf8236" providerId="ADAL" clId="{CED42048-6E9B-45F9-B327-185FEC60E960}" dt="2022-08-25T09:49:15.335" v="274" actId="1076"/>
        <pc:sldMkLst>
          <pc:docMk/>
          <pc:sldMk cId="10702720" sldId="2079"/>
        </pc:sldMkLst>
        <pc:spChg chg="mod">
          <ac:chgData name="Vesa Juvonen" userId="c7243be1-99a3-4752-ab2a-0cf698cf8236" providerId="ADAL" clId="{CED42048-6E9B-45F9-B327-185FEC60E960}" dt="2022-08-25T09:39:18.179" v="31" actId="20577"/>
          <ac:spMkLst>
            <pc:docMk/>
            <pc:sldMk cId="10702720" sldId="2079"/>
            <ac:spMk id="8" creationId="{00000000-0000-0000-0000-000000000000}"/>
          </ac:spMkLst>
        </pc:spChg>
        <pc:picChg chg="mod">
          <ac:chgData name="Vesa Juvonen" userId="c7243be1-99a3-4752-ab2a-0cf698cf8236" providerId="ADAL" clId="{CED42048-6E9B-45F9-B327-185FEC60E960}" dt="2022-08-25T09:49:15.335" v="274" actId="1076"/>
          <ac:picMkLst>
            <pc:docMk/>
            <pc:sldMk cId="10702720" sldId="2079"/>
            <ac:picMk id="11" creationId="{1969CEB2-97BE-4D53-B93F-16FBDB07A39C}"/>
          </ac:picMkLst>
        </pc:picChg>
        <pc:picChg chg="mod">
          <ac:chgData name="Vesa Juvonen" userId="c7243be1-99a3-4752-ab2a-0cf698cf8236" providerId="ADAL" clId="{CED42048-6E9B-45F9-B327-185FEC60E960}" dt="2022-08-25T09:49:12.828" v="273" actId="1076"/>
          <ac:picMkLst>
            <pc:docMk/>
            <pc:sldMk cId="10702720" sldId="2079"/>
            <ac:picMk id="15" creationId="{93E33F33-16F6-44AF-9AC5-57603F31A144}"/>
          </ac:picMkLst>
        </pc:picChg>
      </pc:sldChg>
      <pc:sldChg chg="addSp modSp mod">
        <pc:chgData name="Vesa Juvonen" userId="c7243be1-99a3-4752-ab2a-0cf698cf8236" providerId="ADAL" clId="{CED42048-6E9B-45F9-B327-185FEC60E960}" dt="2022-08-25T13:19:57.336" v="451" actId="1076"/>
        <pc:sldMkLst>
          <pc:docMk/>
          <pc:sldMk cId="4037611923" sldId="3334"/>
        </pc:sldMkLst>
        <pc:spChg chg="mod">
          <ac:chgData name="Vesa Juvonen" userId="c7243be1-99a3-4752-ab2a-0cf698cf8236" providerId="ADAL" clId="{CED42048-6E9B-45F9-B327-185FEC60E960}" dt="2022-08-25T13:19:51.638" v="448" actId="14100"/>
          <ac:spMkLst>
            <pc:docMk/>
            <pc:sldMk cId="4037611923" sldId="3334"/>
            <ac:spMk id="3" creationId="{CBDC9C38-872E-4048-96FE-C321FEF21EC1}"/>
          </ac:spMkLst>
        </pc:spChg>
        <pc:spChg chg="add ord">
          <ac:chgData name="Vesa Juvonen" userId="c7243be1-99a3-4752-ab2a-0cf698cf8236" providerId="ADAL" clId="{CED42048-6E9B-45F9-B327-185FEC60E960}" dt="2022-08-25T13:18:44.855" v="439" actId="167"/>
          <ac:spMkLst>
            <pc:docMk/>
            <pc:sldMk cId="4037611923" sldId="3334"/>
            <ac:spMk id="20" creationId="{1AAF20CE-2609-352C-19D3-80D5C12199DB}"/>
          </ac:spMkLst>
        </pc:spChg>
        <pc:picChg chg="mod">
          <ac:chgData name="Vesa Juvonen" userId="c7243be1-99a3-4752-ab2a-0cf698cf8236" providerId="ADAL" clId="{CED42048-6E9B-45F9-B327-185FEC60E960}" dt="2022-08-25T13:19:55.428" v="449" actId="1076"/>
          <ac:picMkLst>
            <pc:docMk/>
            <pc:sldMk cId="4037611923" sldId="3334"/>
            <ac:picMk id="4" creationId="{94727BAC-8382-13BB-E3E1-D925DEC59CE7}"/>
          </ac:picMkLst>
        </pc:picChg>
        <pc:picChg chg="mod">
          <ac:chgData name="Vesa Juvonen" userId="c7243be1-99a3-4752-ab2a-0cf698cf8236" providerId="ADAL" clId="{CED42048-6E9B-45F9-B327-185FEC60E960}" dt="2022-08-25T13:19:56.434" v="450" actId="1076"/>
          <ac:picMkLst>
            <pc:docMk/>
            <pc:sldMk cId="4037611923" sldId="3334"/>
            <ac:picMk id="5" creationId="{594591A5-91E0-C295-06B7-90330D11B035}"/>
          </ac:picMkLst>
        </pc:picChg>
        <pc:picChg chg="mod">
          <ac:chgData name="Vesa Juvonen" userId="c7243be1-99a3-4752-ab2a-0cf698cf8236" providerId="ADAL" clId="{CED42048-6E9B-45F9-B327-185FEC60E960}" dt="2022-08-25T13:19:57.336" v="451" actId="1076"/>
          <ac:picMkLst>
            <pc:docMk/>
            <pc:sldMk cId="4037611923" sldId="3334"/>
            <ac:picMk id="19" creationId="{93B071C7-88A9-14E0-6102-DDD46CCAA2E7}"/>
          </ac:picMkLst>
        </pc:picChg>
      </pc:sldChg>
      <pc:sldChg chg="modSp mod">
        <pc:chgData name="Vesa Juvonen" userId="c7243be1-99a3-4752-ab2a-0cf698cf8236" providerId="ADAL" clId="{CED42048-6E9B-45F9-B327-185FEC60E960}" dt="2022-08-25T09:39:05.502" v="20" actId="1076"/>
        <pc:sldMkLst>
          <pc:docMk/>
          <pc:sldMk cId="778883926" sldId="2076136264"/>
        </pc:sldMkLst>
        <pc:spChg chg="mod">
          <ac:chgData name="Vesa Juvonen" userId="c7243be1-99a3-4752-ab2a-0cf698cf8236" providerId="ADAL" clId="{CED42048-6E9B-45F9-B327-185FEC60E960}" dt="2022-08-25T09:39:01.541" v="19" actId="20577"/>
          <ac:spMkLst>
            <pc:docMk/>
            <pc:sldMk cId="778883926" sldId="2076136264"/>
            <ac:spMk id="14" creationId="{953584C8-8734-42EA-AD16-6AA2B405D249}"/>
          </ac:spMkLst>
        </pc:spChg>
        <pc:picChg chg="mod">
          <ac:chgData name="Vesa Juvonen" userId="c7243be1-99a3-4752-ab2a-0cf698cf8236" providerId="ADAL" clId="{CED42048-6E9B-45F9-B327-185FEC60E960}" dt="2022-08-25T09:38:56.472" v="8" actId="1076"/>
          <ac:picMkLst>
            <pc:docMk/>
            <pc:sldMk cId="778883926" sldId="2076136264"/>
            <ac:picMk id="10" creationId="{15B0DB46-24E4-45EE-8E26-622D1FA3D4D0}"/>
          </ac:picMkLst>
        </pc:picChg>
        <pc:picChg chg="mod">
          <ac:chgData name="Vesa Juvonen" userId="c7243be1-99a3-4752-ab2a-0cf698cf8236" providerId="ADAL" clId="{CED42048-6E9B-45F9-B327-185FEC60E960}" dt="2022-08-25T09:39:05.502" v="20" actId="1076"/>
          <ac:picMkLst>
            <pc:docMk/>
            <pc:sldMk cId="778883926" sldId="2076136264"/>
            <ac:picMk id="11" creationId="{47158F51-FAAD-4DE3-B803-9B850CB0571E}"/>
          </ac:picMkLst>
        </pc:picChg>
      </pc:sldChg>
      <pc:sldChg chg="delSp modSp mod">
        <pc:chgData name="Vesa Juvonen" userId="c7243be1-99a3-4752-ab2a-0cf698cf8236" providerId="ADAL" clId="{CED42048-6E9B-45F9-B327-185FEC60E960}" dt="2022-08-25T09:52:00.329" v="321" actId="20577"/>
        <pc:sldMkLst>
          <pc:docMk/>
          <pc:sldMk cId="3452186815" sldId="2134805611"/>
        </pc:sldMkLst>
        <pc:spChg chg="del">
          <ac:chgData name="Vesa Juvonen" userId="c7243be1-99a3-4752-ab2a-0cf698cf8236" providerId="ADAL" clId="{CED42048-6E9B-45F9-B327-185FEC60E960}" dt="2022-08-25T09:41:36.571" v="91" actId="478"/>
          <ac:spMkLst>
            <pc:docMk/>
            <pc:sldMk cId="3452186815" sldId="2134805611"/>
            <ac:spMk id="4" creationId="{C7378A72-6B17-5E23-8935-C3B60937FA32}"/>
          </ac:spMkLst>
        </pc:spChg>
        <pc:spChg chg="mod">
          <ac:chgData name="Vesa Juvonen" userId="c7243be1-99a3-4752-ab2a-0cf698cf8236" providerId="ADAL" clId="{CED42048-6E9B-45F9-B327-185FEC60E960}" dt="2022-08-25T09:52:00.329" v="321" actId="20577"/>
          <ac:spMkLst>
            <pc:docMk/>
            <pc:sldMk cId="3452186815" sldId="2134805611"/>
            <ac:spMk id="12" creationId="{24EC370B-AF62-4FF0-9567-91771F6DF07D}"/>
          </ac:spMkLst>
        </pc:spChg>
      </pc:sldChg>
      <pc:sldChg chg="modSp mod">
        <pc:chgData name="Vesa Juvonen" userId="c7243be1-99a3-4752-ab2a-0cf698cf8236" providerId="ADAL" clId="{CED42048-6E9B-45F9-B327-185FEC60E960}" dt="2022-08-25T09:39:34.381" v="62" actId="20577"/>
        <pc:sldMkLst>
          <pc:docMk/>
          <pc:sldMk cId="2775546260" sldId="2145707293"/>
        </pc:sldMkLst>
        <pc:spChg chg="mod">
          <ac:chgData name="Vesa Juvonen" userId="c7243be1-99a3-4752-ab2a-0cf698cf8236" providerId="ADAL" clId="{CED42048-6E9B-45F9-B327-185FEC60E960}" dt="2022-08-25T09:39:34.381" v="62" actId="20577"/>
          <ac:spMkLst>
            <pc:docMk/>
            <pc:sldMk cId="2775546260" sldId="2145707293"/>
            <ac:spMk id="7" creationId="{6F939F32-4E37-4CA3-B710-00610E5E59D3}"/>
          </ac:spMkLst>
        </pc:spChg>
      </pc:sldChg>
      <pc:sldChg chg="delSp modSp mod">
        <pc:chgData name="Vesa Juvonen" userId="c7243be1-99a3-4752-ab2a-0cf698cf8236" providerId="ADAL" clId="{CED42048-6E9B-45F9-B327-185FEC60E960}" dt="2022-08-25T13:14:44.116" v="365" actId="478"/>
        <pc:sldMkLst>
          <pc:docMk/>
          <pc:sldMk cId="4180230614" sldId="2145707299"/>
        </pc:sldMkLst>
        <pc:spChg chg="mod">
          <ac:chgData name="Vesa Juvonen" userId="c7243be1-99a3-4752-ab2a-0cf698cf8236" providerId="ADAL" clId="{CED42048-6E9B-45F9-B327-185FEC60E960}" dt="2022-08-25T13:14:39.499" v="364" actId="20577"/>
          <ac:spMkLst>
            <pc:docMk/>
            <pc:sldMk cId="4180230614" sldId="2145707299"/>
            <ac:spMk id="5" creationId="{9B6ECC88-D921-48D6-BA85-F52F354F9C35}"/>
          </ac:spMkLst>
        </pc:spChg>
        <pc:picChg chg="del">
          <ac:chgData name="Vesa Juvonen" userId="c7243be1-99a3-4752-ab2a-0cf698cf8236" providerId="ADAL" clId="{CED42048-6E9B-45F9-B327-185FEC60E960}" dt="2022-08-25T13:14:44.116" v="365" actId="478"/>
          <ac:picMkLst>
            <pc:docMk/>
            <pc:sldMk cId="4180230614" sldId="2145707299"/>
            <ac:picMk id="1026" creationId="{2EEBCB4F-7C73-07D0-7528-B79D74389FEA}"/>
          </ac:picMkLst>
        </pc:picChg>
      </pc:sldChg>
      <pc:sldChg chg="delSp del mod">
        <pc:chgData name="Vesa Juvonen" userId="c7243be1-99a3-4752-ab2a-0cf698cf8236" providerId="ADAL" clId="{CED42048-6E9B-45F9-B327-185FEC60E960}" dt="2022-08-25T09:39:59.996" v="64" actId="47"/>
        <pc:sldMkLst>
          <pc:docMk/>
          <pc:sldMk cId="2869296296" sldId="2145707316"/>
        </pc:sldMkLst>
        <pc:spChg chg="del">
          <ac:chgData name="Vesa Juvonen" userId="c7243be1-99a3-4752-ab2a-0cf698cf8236" providerId="ADAL" clId="{CED42048-6E9B-45F9-B327-185FEC60E960}" dt="2022-08-25T09:39:54.565" v="63" actId="478"/>
          <ac:spMkLst>
            <pc:docMk/>
            <pc:sldMk cId="2869296296" sldId="2145707316"/>
            <ac:spMk id="7" creationId="{196B2391-33B4-DE95-95F3-99E1D61CED67}"/>
          </ac:spMkLst>
        </pc:spChg>
      </pc:sldChg>
      <pc:sldChg chg="addSp delSp modSp mod">
        <pc:chgData name="Vesa Juvonen" userId="c7243be1-99a3-4752-ab2a-0cf698cf8236" providerId="ADAL" clId="{CED42048-6E9B-45F9-B327-185FEC60E960}" dt="2022-08-25T09:41:18.988" v="90" actId="6549"/>
        <pc:sldMkLst>
          <pc:docMk/>
          <pc:sldMk cId="1488650240" sldId="2145707317"/>
        </pc:sldMkLst>
        <pc:spChg chg="del">
          <ac:chgData name="Vesa Juvonen" userId="c7243be1-99a3-4752-ab2a-0cf698cf8236" providerId="ADAL" clId="{CED42048-6E9B-45F9-B327-185FEC60E960}" dt="2022-08-25T09:40:02.906" v="65" actId="478"/>
          <ac:spMkLst>
            <pc:docMk/>
            <pc:sldMk cId="1488650240" sldId="2145707317"/>
            <ac:spMk id="5" creationId="{DD778FDA-8B99-7388-F2DE-757585770A8B}"/>
          </ac:spMkLst>
        </pc:spChg>
        <pc:spChg chg="mod">
          <ac:chgData name="Vesa Juvonen" userId="c7243be1-99a3-4752-ab2a-0cf698cf8236" providerId="ADAL" clId="{CED42048-6E9B-45F9-B327-185FEC60E960}" dt="2022-08-25T09:41:18.988" v="90" actId="6549"/>
          <ac:spMkLst>
            <pc:docMk/>
            <pc:sldMk cId="1488650240" sldId="2145707317"/>
            <ac:spMk id="6" creationId="{91480DE8-A5FC-05F5-A4B9-B05D4D650380}"/>
          </ac:spMkLst>
        </pc:spChg>
        <pc:spChg chg="mod">
          <ac:chgData name="Vesa Juvonen" userId="c7243be1-99a3-4752-ab2a-0cf698cf8236" providerId="ADAL" clId="{CED42048-6E9B-45F9-B327-185FEC60E960}" dt="2022-08-25T09:40:43.441" v="75" actId="1076"/>
          <ac:spMkLst>
            <pc:docMk/>
            <pc:sldMk cId="1488650240" sldId="2145707317"/>
            <ac:spMk id="9" creationId="{792D7D7A-5B61-E19C-DE18-0A2970824E3D}"/>
          </ac:spMkLst>
        </pc:spChg>
        <pc:spChg chg="mod">
          <ac:chgData name="Vesa Juvonen" userId="c7243be1-99a3-4752-ab2a-0cf698cf8236" providerId="ADAL" clId="{CED42048-6E9B-45F9-B327-185FEC60E960}" dt="2022-08-25T09:40:50.701" v="77" actId="1076"/>
          <ac:spMkLst>
            <pc:docMk/>
            <pc:sldMk cId="1488650240" sldId="2145707317"/>
            <ac:spMk id="10" creationId="{7C816919-6E6A-4402-ADE3-B85F4ACC0DF0}"/>
          </ac:spMkLst>
        </pc:spChg>
        <pc:spChg chg="mod">
          <ac:chgData name="Vesa Juvonen" userId="c7243be1-99a3-4752-ab2a-0cf698cf8236" providerId="ADAL" clId="{CED42048-6E9B-45F9-B327-185FEC60E960}" dt="2022-08-25T09:40:52.960" v="78" actId="1076"/>
          <ac:spMkLst>
            <pc:docMk/>
            <pc:sldMk cId="1488650240" sldId="2145707317"/>
            <ac:spMk id="11" creationId="{FA5409C7-6F34-74E4-1D06-16AC38A9D907}"/>
          </ac:spMkLst>
        </pc:spChg>
        <pc:spChg chg="mod">
          <ac:chgData name="Vesa Juvonen" userId="c7243be1-99a3-4752-ab2a-0cf698cf8236" providerId="ADAL" clId="{CED42048-6E9B-45F9-B327-185FEC60E960}" dt="2022-08-25T09:40:36.721" v="74" actId="1076"/>
          <ac:spMkLst>
            <pc:docMk/>
            <pc:sldMk cId="1488650240" sldId="2145707317"/>
            <ac:spMk id="17" creationId="{F1E7D341-ACA5-5D51-1117-938EE8397606}"/>
          </ac:spMkLst>
        </pc:spChg>
        <pc:spChg chg="mod">
          <ac:chgData name="Vesa Juvonen" userId="c7243be1-99a3-4752-ab2a-0cf698cf8236" providerId="ADAL" clId="{CED42048-6E9B-45F9-B327-185FEC60E960}" dt="2022-08-25T09:40:33.328" v="73" actId="1076"/>
          <ac:spMkLst>
            <pc:docMk/>
            <pc:sldMk cId="1488650240" sldId="2145707317"/>
            <ac:spMk id="19" creationId="{B63C4345-583B-697F-1922-18888AC94030}"/>
          </ac:spMkLst>
        </pc:spChg>
        <pc:spChg chg="mod">
          <ac:chgData name="Vesa Juvonen" userId="c7243be1-99a3-4752-ab2a-0cf698cf8236" providerId="ADAL" clId="{CED42048-6E9B-45F9-B327-185FEC60E960}" dt="2022-08-25T09:40:45.990" v="76" actId="1076"/>
          <ac:spMkLst>
            <pc:docMk/>
            <pc:sldMk cId="1488650240" sldId="2145707317"/>
            <ac:spMk id="21" creationId="{63295C31-4DEA-A971-DD41-7FC9B9206B07}"/>
          </ac:spMkLst>
        </pc:spChg>
        <pc:picChg chg="del">
          <ac:chgData name="Vesa Juvonen" userId="c7243be1-99a3-4752-ab2a-0cf698cf8236" providerId="ADAL" clId="{CED42048-6E9B-45F9-B327-185FEC60E960}" dt="2022-08-25T09:40:07.908" v="66" actId="478"/>
          <ac:picMkLst>
            <pc:docMk/>
            <pc:sldMk cId="1488650240" sldId="2145707317"/>
            <ac:picMk id="3" creationId="{3BA6706B-1856-67A2-9900-D22F3EA98820}"/>
          </ac:picMkLst>
        </pc:picChg>
        <pc:picChg chg="add mod">
          <ac:chgData name="Vesa Juvonen" userId="c7243be1-99a3-4752-ab2a-0cf698cf8236" providerId="ADAL" clId="{CED42048-6E9B-45F9-B327-185FEC60E960}" dt="2022-08-25T09:40:26.120" v="72" actId="1076"/>
          <ac:picMkLst>
            <pc:docMk/>
            <pc:sldMk cId="1488650240" sldId="2145707317"/>
            <ac:picMk id="7" creationId="{E1D4A5F3-65DE-E4A9-3DE5-67E5CA2D5B3E}"/>
          </ac:picMkLst>
        </pc:picChg>
        <pc:cxnChg chg="mod ord">
          <ac:chgData name="Vesa Juvonen" userId="c7243be1-99a3-4752-ab2a-0cf698cf8236" providerId="ADAL" clId="{CED42048-6E9B-45F9-B327-185FEC60E960}" dt="2022-08-25T09:41:10.662" v="83" actId="14100"/>
          <ac:cxnSpMkLst>
            <pc:docMk/>
            <pc:sldMk cId="1488650240" sldId="2145707317"/>
            <ac:cxnSpMk id="12" creationId="{ADEF8085-CC88-5F33-472A-B0B73239C666}"/>
          </ac:cxnSpMkLst>
        </pc:cxnChg>
      </pc:sldChg>
      <pc:sldChg chg="addSp modSp mod">
        <pc:chgData name="Vesa Juvonen" userId="c7243be1-99a3-4752-ab2a-0cf698cf8236" providerId="ADAL" clId="{CED42048-6E9B-45F9-B327-185FEC60E960}" dt="2022-08-25T13:17:46.611" v="435" actId="1076"/>
        <pc:sldMkLst>
          <pc:docMk/>
          <pc:sldMk cId="318639830" sldId="2145707318"/>
        </pc:sldMkLst>
        <pc:spChg chg="add mod">
          <ac:chgData name="Vesa Juvonen" userId="c7243be1-99a3-4752-ab2a-0cf698cf8236" providerId="ADAL" clId="{CED42048-6E9B-45F9-B327-185FEC60E960}" dt="2022-08-25T13:17:46.611" v="435" actId="1076"/>
          <ac:spMkLst>
            <pc:docMk/>
            <pc:sldMk cId="318639830" sldId="2145707318"/>
            <ac:spMk id="19" creationId="{5C5B9935-4561-5652-E19B-A63B4C04EFF4}"/>
          </ac:spMkLst>
        </pc:spChg>
      </pc:sldChg>
    </pc:docChg>
  </pc:docChgLst>
  <pc:docChgLst>
    <pc:chgData name="Julie Turner" userId="S::julie.turner_sympraxisconsulting.com#ext#@microsoft.onmicrosoft.com::51f00042-4c48-4111-9ee4-670ef2fc7d0e" providerId="AD" clId="Web-{4C7935E3-01A4-4911-AD60-6CA51E851F8B}"/>
    <pc:docChg chg="modSld">
      <pc:chgData name="Julie Turner" userId="S::julie.turner_sympraxisconsulting.com#ext#@microsoft.onmicrosoft.com::51f00042-4c48-4111-9ee4-670ef2fc7d0e" providerId="AD" clId="Web-{4C7935E3-01A4-4911-AD60-6CA51E851F8B}" dt="2022-09-07T18:49:15.739" v="145" actId="20577"/>
      <pc:docMkLst>
        <pc:docMk/>
      </pc:docMkLst>
      <pc:sldChg chg="delSp modSp">
        <pc:chgData name="Julie Turner" userId="S::julie.turner_sympraxisconsulting.com#ext#@microsoft.onmicrosoft.com::51f00042-4c48-4111-9ee4-670ef2fc7d0e" providerId="AD" clId="Web-{4C7935E3-01A4-4911-AD60-6CA51E851F8B}" dt="2022-09-07T18:49:15.739" v="145" actId="20577"/>
        <pc:sldMkLst>
          <pc:docMk/>
          <pc:sldMk cId="2877399898" sldId="1623"/>
        </pc:sldMkLst>
        <pc:spChg chg="mod">
          <ac:chgData name="Julie Turner" userId="S::julie.turner_sympraxisconsulting.com#ext#@microsoft.onmicrosoft.com::51f00042-4c48-4111-9ee4-670ef2fc7d0e" providerId="AD" clId="Web-{4C7935E3-01A4-4911-AD60-6CA51E851F8B}" dt="2022-09-07T18:49:15.739" v="14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C7935E3-01A4-4911-AD60-6CA51E851F8B}" dt="2022-09-07T18:46:31.354" v="0"/>
          <ac:spMkLst>
            <pc:docMk/>
            <pc:sldMk cId="2877399898" sldId="1623"/>
            <ac:spMk id="138" creationId="{03C95D56-1183-DB83-BAEA-A632B6A691EE}"/>
          </ac:spMkLst>
        </pc:spChg>
      </pc:sldChg>
    </pc:docChg>
  </pc:docChgLst>
  <pc:docChgLst>
    <pc:chgData name="Hugo Bernier" userId="846ef6cd-3f11-462c-a4be-44fff9f1a751" providerId="ADAL" clId="{B90494E3-CDC0-4108-9735-2F522B149D75}"/>
    <pc:docChg chg="undo redo custSel modSld">
      <pc:chgData name="Hugo Bernier" userId="846ef6cd-3f11-462c-a4be-44fff9f1a751" providerId="ADAL" clId="{B90494E3-CDC0-4108-9735-2F522B149D75}" dt="2022-07-28T13:00:19.917" v="133" actId="20577"/>
      <pc:docMkLst>
        <pc:docMk/>
      </pc:docMkLst>
      <pc:sldChg chg="addSp delSp modSp mod modNotesTx">
        <pc:chgData name="Hugo Bernier" userId="846ef6cd-3f11-462c-a4be-44fff9f1a751" providerId="ADAL" clId="{B90494E3-CDC0-4108-9735-2F522B149D75}" dt="2022-07-28T13:00:19.917" v="133" actId="20577"/>
        <pc:sldMkLst>
          <pc:docMk/>
          <pc:sldMk cId="2830933617" sldId="2145707307"/>
        </pc:sldMkLst>
        <pc:spChg chg="mod">
          <ac:chgData name="Hugo Bernier" userId="846ef6cd-3f11-462c-a4be-44fff9f1a751" providerId="ADAL" clId="{B90494E3-CDC0-4108-9735-2F522B149D75}" dt="2022-07-28T12:45:39.117" v="127" actId="20577"/>
          <ac:spMkLst>
            <pc:docMk/>
            <pc:sldMk cId="2830933617" sldId="2145707307"/>
            <ac:spMk id="3" creationId="{CBDC9C38-872E-4048-96FE-C321FEF21EC1}"/>
          </ac:spMkLst>
        </pc:spChg>
        <pc:spChg chg="mod">
          <ac:chgData name="Hugo Bernier" userId="846ef6cd-3f11-462c-a4be-44fff9f1a751" providerId="ADAL" clId="{B90494E3-CDC0-4108-9735-2F522B149D75}" dt="2022-07-28T12:37:50.896" v="98" actId="14100"/>
          <ac:spMkLst>
            <pc:docMk/>
            <pc:sldMk cId="2830933617" sldId="2145707307"/>
            <ac:spMk id="5" creationId="{D99E2DB0-70F3-400F-878F-33AE8632B7BC}"/>
          </ac:spMkLst>
        </pc:spChg>
        <pc:spChg chg="del">
          <ac:chgData name="Hugo Bernier" userId="846ef6cd-3f11-462c-a4be-44fff9f1a751" providerId="ADAL" clId="{B90494E3-CDC0-4108-9735-2F522B149D75}" dt="2022-07-28T12:26:51.875" v="0" actId="478"/>
          <ac:spMkLst>
            <pc:docMk/>
            <pc:sldMk cId="2830933617" sldId="2145707307"/>
            <ac:spMk id="38" creationId="{5EB4E07E-1EA6-14DF-FF53-949D7639B19A}"/>
          </ac:spMkLst>
        </pc:spChg>
        <pc:grpChg chg="add del mod">
          <ac:chgData name="Hugo Bernier" userId="846ef6cd-3f11-462c-a4be-44fff9f1a751" providerId="ADAL" clId="{B90494E3-CDC0-4108-9735-2F522B149D75}" dt="2022-07-28T12:35:48.708" v="79" actId="165"/>
          <ac:grpSpMkLst>
            <pc:docMk/>
            <pc:sldMk cId="2830933617" sldId="2145707307"/>
            <ac:grpSpMk id="19" creationId="{1E6DBDF7-8BEC-3818-0D98-EA86F4000C04}"/>
          </ac:grpSpMkLst>
        </pc:grpChg>
        <pc:picChg chg="add del mod topLvl">
          <ac:chgData name="Hugo Bernier" userId="846ef6cd-3f11-462c-a4be-44fff9f1a751" providerId="ADAL" clId="{B90494E3-CDC0-4108-9735-2F522B149D75}" dt="2022-07-28T12:35:49.243" v="82" actId="478"/>
          <ac:picMkLst>
            <pc:docMk/>
            <pc:sldMk cId="2830933617" sldId="2145707307"/>
            <ac:picMk id="4" creationId="{44E3714E-72E5-3475-1163-F42E34555588}"/>
          </ac:picMkLst>
        </pc:picChg>
        <pc:picChg chg="add del mod topLvl">
          <ac:chgData name="Hugo Bernier" userId="846ef6cd-3f11-462c-a4be-44fff9f1a751" providerId="ADAL" clId="{B90494E3-CDC0-4108-9735-2F522B149D75}" dt="2022-07-28T12:35:50.345" v="87" actId="478"/>
          <ac:picMkLst>
            <pc:docMk/>
            <pc:sldMk cId="2830933617" sldId="2145707307"/>
            <ac:picMk id="25" creationId="{4D1A0809-B6E2-DD00-BA76-73F3FDC6A120}"/>
          </ac:picMkLst>
        </pc:picChg>
        <pc:picChg chg="add del mod topLvl">
          <ac:chgData name="Hugo Bernier" userId="846ef6cd-3f11-462c-a4be-44fff9f1a751" providerId="ADAL" clId="{B90494E3-CDC0-4108-9735-2F522B149D75}" dt="2022-07-28T12:35:49.066" v="81" actId="478"/>
          <ac:picMkLst>
            <pc:docMk/>
            <pc:sldMk cId="2830933617" sldId="2145707307"/>
            <ac:picMk id="30" creationId="{D6C46B2F-057E-66C4-E7C9-8FC484827C06}"/>
          </ac:picMkLst>
        </pc:picChg>
        <pc:picChg chg="add del mod">
          <ac:chgData name="Hugo Bernier" userId="846ef6cd-3f11-462c-a4be-44fff9f1a751" providerId="ADAL" clId="{B90494E3-CDC0-4108-9735-2F522B149D75}" dt="2022-07-28T12:45:15.205" v="103" actId="1076"/>
          <ac:picMkLst>
            <pc:docMk/>
            <pc:sldMk cId="2830933617" sldId="2145707307"/>
            <ac:picMk id="1026" creationId="{2D4B9CA7-E9CF-6DDE-6F21-2BC7A463B959}"/>
          </ac:picMkLst>
        </pc:picChg>
        <pc:picChg chg="add mod">
          <ac:chgData name="Hugo Bernier" userId="846ef6cd-3f11-462c-a4be-44fff9f1a751" providerId="ADAL" clId="{B90494E3-CDC0-4108-9735-2F522B149D75}" dt="2022-07-28T12:45:18.295" v="104" actId="1076"/>
          <ac:picMkLst>
            <pc:docMk/>
            <pc:sldMk cId="2830933617" sldId="2145707307"/>
            <ac:picMk id="1028" creationId="{E983323F-E652-5F49-D7F8-E94CD27F9938}"/>
          </ac:picMkLst>
        </pc:picChg>
      </pc:sldChg>
    </pc:docChg>
  </pc:docChgLst>
  <pc:docChgLst>
    <pc:chgData name="David Warner" userId="51ffa14d-fdfd-4571-a787-ad4b3bb92711" providerId="ADAL" clId="{6B45E698-D787-4350-A0EF-D210029A0738}"/>
    <pc:docChg chg="custSel modSld">
      <pc:chgData name="David Warner" userId="51ffa14d-fdfd-4571-a787-ad4b3bb92711" providerId="ADAL" clId="{6B45E698-D787-4350-A0EF-D210029A0738}" dt="2022-09-19T10:36:52.160" v="61" actId="20577"/>
      <pc:docMkLst>
        <pc:docMk/>
      </pc:docMkLst>
      <pc:sldChg chg="modSp mod">
        <pc:chgData name="David Warner" userId="51ffa14d-fdfd-4571-a787-ad4b3bb92711" providerId="ADAL" clId="{6B45E698-D787-4350-A0EF-D210029A0738}" dt="2022-09-19T10:05:15.777" v="24" actId="20577"/>
        <pc:sldMkLst>
          <pc:docMk/>
          <pc:sldMk cId="287163252" sldId="1567"/>
        </pc:sldMkLst>
        <pc:spChg chg="mod">
          <ac:chgData name="David Warner" userId="51ffa14d-fdfd-4571-a787-ad4b3bb92711" providerId="ADAL" clId="{6B45E698-D787-4350-A0EF-D210029A0738}" dt="2022-09-19T10:05:15.777" v="24" actId="20577"/>
          <ac:spMkLst>
            <pc:docMk/>
            <pc:sldMk cId="287163252" sldId="1567"/>
            <ac:spMk id="5" creationId="{9B6ECC88-D921-48D6-BA85-F52F354F9C35}"/>
          </ac:spMkLst>
        </pc:spChg>
      </pc:sldChg>
      <pc:sldChg chg="delSp modSp mod">
        <pc:chgData name="David Warner" userId="51ffa14d-fdfd-4571-a787-ad4b3bb92711" providerId="ADAL" clId="{6B45E698-D787-4350-A0EF-D210029A0738}" dt="2022-09-19T10:36:52.160" v="61" actId="20577"/>
        <pc:sldMkLst>
          <pc:docMk/>
          <pc:sldMk cId="1812315545" sldId="2134805597"/>
        </pc:sldMkLst>
        <pc:spChg chg="del">
          <ac:chgData name="David Warner" userId="51ffa14d-fdfd-4571-a787-ad4b3bb92711" providerId="ADAL" clId="{6B45E698-D787-4350-A0EF-D210029A0738}" dt="2022-09-19T10:36:23.341" v="26" actId="478"/>
          <ac:spMkLst>
            <pc:docMk/>
            <pc:sldMk cId="1812315545" sldId="2134805597"/>
            <ac:spMk id="3" creationId="{36D1BC63-A28A-CCC2-269C-D2ED18E0B417}"/>
          </ac:spMkLst>
        </pc:spChg>
        <pc:spChg chg="mod">
          <ac:chgData name="David Warner" userId="51ffa14d-fdfd-4571-a787-ad4b3bb92711" providerId="ADAL" clId="{6B45E698-D787-4350-A0EF-D210029A0738}" dt="2022-09-19T10:36:34.852" v="56" actId="20577"/>
          <ac:spMkLst>
            <pc:docMk/>
            <pc:sldMk cId="1812315545" sldId="2134805597"/>
            <ac:spMk id="4" creationId="{3CDF55D0-D6B5-1937-F179-520E5A479F43}"/>
          </ac:spMkLst>
        </pc:spChg>
        <pc:spChg chg="mod">
          <ac:chgData name="David Warner" userId="51ffa14d-fdfd-4571-a787-ad4b3bb92711" providerId="ADAL" clId="{6B45E698-D787-4350-A0EF-D210029A0738}" dt="2022-09-19T10:36:52.160" v="61" actId="20577"/>
          <ac:spMkLst>
            <pc:docMk/>
            <pc:sldMk cId="1812315545" sldId="2134805597"/>
            <ac:spMk id="10" creationId="{16E1CB8C-122B-4C5A-8724-D74AEC2B5DEC}"/>
          </ac:spMkLst>
        </pc:spChg>
      </pc:sldChg>
      <pc:sldChg chg="modSp mod">
        <pc:chgData name="David Warner" userId="51ffa14d-fdfd-4571-a787-ad4b3bb92711" providerId="ADAL" clId="{6B45E698-D787-4350-A0EF-D210029A0738}" dt="2022-09-19T10:05:27.432" v="25"/>
        <pc:sldMkLst>
          <pc:docMk/>
          <pc:sldMk cId="4180230614" sldId="2145707299"/>
        </pc:sldMkLst>
        <pc:spChg chg="mod">
          <ac:chgData name="David Warner" userId="51ffa14d-fdfd-4571-a787-ad4b3bb92711" providerId="ADAL" clId="{6B45E698-D787-4350-A0EF-D210029A0738}" dt="2022-09-19T10:05:27.432" v="25"/>
          <ac:spMkLst>
            <pc:docMk/>
            <pc:sldMk cId="4180230614" sldId="2145707299"/>
            <ac:spMk id="5" creationId="{9B6ECC88-D921-48D6-BA85-F52F354F9C35}"/>
          </ac:spMkLst>
        </pc:spChg>
      </pc:sldChg>
    </pc:docChg>
  </pc:docChgLst>
  <pc:docChgLst>
    <pc:chgData name="Julie Turner" userId="S::julie.turner_sympraxisconsulting.com#ext#@microsoft.onmicrosoft.com::51f00042-4c48-4111-9ee4-670ef2fc7d0e" providerId="AD" clId="Web-{4E8ABB35-06E9-4F6B-AC12-4A4A08C04FAC}"/>
    <pc:docChg chg="modSld">
      <pc:chgData name="Julie Turner" userId="S::julie.turner_sympraxisconsulting.com#ext#@microsoft.onmicrosoft.com::51f00042-4c48-4111-9ee4-670ef2fc7d0e" providerId="AD" clId="Web-{4E8ABB35-06E9-4F6B-AC12-4A4A08C04FAC}" dt="2022-07-25T14:33:33.674" v="115" actId="20577"/>
      <pc:docMkLst>
        <pc:docMk/>
      </pc:docMkLst>
      <pc:sldChg chg="delSp modSp">
        <pc:chgData name="Julie Turner" userId="S::julie.turner_sympraxisconsulting.com#ext#@microsoft.onmicrosoft.com::51f00042-4c48-4111-9ee4-670ef2fc7d0e" providerId="AD" clId="Web-{4E8ABB35-06E9-4F6B-AC12-4A4A08C04FAC}" dt="2022-07-25T14:33:33.674" v="115" actId="20577"/>
        <pc:sldMkLst>
          <pc:docMk/>
          <pc:sldMk cId="2877399898" sldId="1623"/>
        </pc:sldMkLst>
        <pc:spChg chg="mod">
          <ac:chgData name="Julie Turner" userId="S::julie.turner_sympraxisconsulting.com#ext#@microsoft.onmicrosoft.com::51f00042-4c48-4111-9ee4-670ef2fc7d0e" providerId="AD" clId="Web-{4E8ABB35-06E9-4F6B-AC12-4A4A08C04FAC}" dt="2022-07-25T14:33:33.674" v="11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E8ABB35-06E9-4F6B-AC12-4A4A08C04FAC}" dt="2022-07-25T14:27:01.691" v="0"/>
          <ac:spMkLst>
            <pc:docMk/>
            <pc:sldMk cId="2877399898" sldId="1623"/>
            <ac:spMk id="207" creationId="{6C5AA383-FFF5-11B6-9BEC-67CC6B1596F0}"/>
          </ac:spMkLst>
        </pc:spChg>
      </pc:sldChg>
    </pc:docChg>
  </pc:docChgLst>
  <pc:docChgLst>
    <pc:chgData name="David Warner" userId="51ffa14d-fdfd-4571-a787-ad4b3bb92711" providerId="ADAL" clId="{6F4FE36F-8F48-43DA-87B7-DF4FFB6D9740}"/>
    <pc:docChg chg="custSel modSld">
      <pc:chgData name="David Warner" userId="51ffa14d-fdfd-4571-a787-ad4b3bb92711" providerId="ADAL" clId="{6F4FE36F-8F48-43DA-87B7-DF4FFB6D9740}" dt="2022-08-25T13:43:32.049" v="33"/>
      <pc:docMkLst>
        <pc:docMk/>
      </pc:docMkLst>
      <pc:sldChg chg="modSp mod">
        <pc:chgData name="David Warner" userId="51ffa14d-fdfd-4571-a787-ad4b3bb92711" providerId="ADAL" clId="{6F4FE36F-8F48-43DA-87B7-DF4FFB6D9740}" dt="2022-08-11T23:23:57.279" v="17" actId="14826"/>
        <pc:sldMkLst>
          <pc:docMk/>
          <pc:sldMk cId="10702720" sldId="2079"/>
        </pc:sldMkLst>
        <pc:spChg chg="mod">
          <ac:chgData name="David Warner" userId="51ffa14d-fdfd-4571-a787-ad4b3bb92711" providerId="ADAL" clId="{6F4FE36F-8F48-43DA-87B7-DF4FFB6D9740}" dt="2022-08-11T23:20:04.925" v="6" actId="20577"/>
          <ac:spMkLst>
            <pc:docMk/>
            <pc:sldMk cId="10702720" sldId="2079"/>
            <ac:spMk id="8" creationId="{00000000-0000-0000-0000-000000000000}"/>
          </ac:spMkLst>
        </pc:spChg>
        <pc:picChg chg="mod">
          <ac:chgData name="David Warner" userId="51ffa14d-fdfd-4571-a787-ad4b3bb92711" providerId="ADAL" clId="{6F4FE36F-8F48-43DA-87B7-DF4FFB6D9740}" dt="2022-08-11T23:23:53.231" v="16" actId="14826"/>
          <ac:picMkLst>
            <pc:docMk/>
            <pc:sldMk cId="10702720" sldId="2079"/>
            <ac:picMk id="11" creationId="{1969CEB2-97BE-4D53-B93F-16FBDB07A39C}"/>
          </ac:picMkLst>
        </pc:picChg>
        <pc:picChg chg="mod">
          <ac:chgData name="David Warner" userId="51ffa14d-fdfd-4571-a787-ad4b3bb92711" providerId="ADAL" clId="{6F4FE36F-8F48-43DA-87B7-DF4FFB6D9740}" dt="2022-08-11T23:23:57.279" v="17" actId="14826"/>
          <ac:picMkLst>
            <pc:docMk/>
            <pc:sldMk cId="10702720" sldId="2079"/>
            <ac:picMk id="15" creationId="{93E33F33-16F6-44AF-9AC5-57603F31A144}"/>
          </ac:picMkLst>
        </pc:picChg>
      </pc:sldChg>
      <pc:sldChg chg="modSp mod">
        <pc:chgData name="David Warner" userId="51ffa14d-fdfd-4571-a787-ad4b3bb92711" providerId="ADAL" clId="{6F4FE36F-8F48-43DA-87B7-DF4FFB6D9740}" dt="2022-08-11T23:23:44.471" v="15" actId="14826"/>
        <pc:sldMkLst>
          <pc:docMk/>
          <pc:sldMk cId="778883926" sldId="2076136264"/>
        </pc:sldMkLst>
        <pc:spChg chg="mod">
          <ac:chgData name="David Warner" userId="51ffa14d-fdfd-4571-a787-ad4b3bb92711" providerId="ADAL" clId="{6F4FE36F-8F48-43DA-87B7-DF4FFB6D9740}" dt="2022-08-11T23:20:50.825" v="11" actId="113"/>
          <ac:spMkLst>
            <pc:docMk/>
            <pc:sldMk cId="778883926" sldId="2076136264"/>
            <ac:spMk id="14" creationId="{953584C8-8734-42EA-AD16-6AA2B405D249}"/>
          </ac:spMkLst>
        </pc:spChg>
        <pc:picChg chg="mod">
          <ac:chgData name="David Warner" userId="51ffa14d-fdfd-4571-a787-ad4b3bb92711" providerId="ADAL" clId="{6F4FE36F-8F48-43DA-87B7-DF4FFB6D9740}" dt="2022-08-11T23:23:44.471" v="15" actId="14826"/>
          <ac:picMkLst>
            <pc:docMk/>
            <pc:sldMk cId="778883926" sldId="2076136264"/>
            <ac:picMk id="10" creationId="{15B0DB46-24E4-45EE-8E26-622D1FA3D4D0}"/>
          </ac:picMkLst>
        </pc:picChg>
        <pc:picChg chg="mod">
          <ac:chgData name="David Warner" userId="51ffa14d-fdfd-4571-a787-ad4b3bb92711" providerId="ADAL" clId="{6F4FE36F-8F48-43DA-87B7-DF4FFB6D9740}" dt="2022-08-11T23:23:39.889" v="14" actId="14826"/>
          <ac:picMkLst>
            <pc:docMk/>
            <pc:sldMk cId="778883926" sldId="2076136264"/>
            <ac:picMk id="11" creationId="{47158F51-FAAD-4DE3-B803-9B850CB0571E}"/>
          </ac:picMkLst>
        </pc:picChg>
      </pc:sldChg>
      <pc:sldChg chg="mod modShow">
        <pc:chgData name="David Warner" userId="51ffa14d-fdfd-4571-a787-ad4b3bb92711" providerId="ADAL" clId="{6F4FE36F-8F48-43DA-87B7-DF4FFB6D9740}" dt="2022-08-24T20:53:48.408" v="18" actId="729"/>
        <pc:sldMkLst>
          <pc:docMk/>
          <pc:sldMk cId="154491924" sldId="2134805599"/>
        </pc:sldMkLst>
      </pc:sldChg>
      <pc:sldChg chg="mod modShow">
        <pc:chgData name="David Warner" userId="51ffa14d-fdfd-4571-a787-ad4b3bb92711" providerId="ADAL" clId="{6F4FE36F-8F48-43DA-87B7-DF4FFB6D9740}" dt="2022-08-25T13:12:28.501" v="32" actId="729"/>
        <pc:sldMkLst>
          <pc:docMk/>
          <pc:sldMk cId="2830933617" sldId="2145707307"/>
        </pc:sldMkLst>
      </pc:sldChg>
      <pc:sldChg chg="delSp modSp mod modShow modNotesTx">
        <pc:chgData name="David Warner" userId="51ffa14d-fdfd-4571-a787-ad4b3bb92711" providerId="ADAL" clId="{6F4FE36F-8F48-43DA-87B7-DF4FFB6D9740}" dt="2022-08-25T13:43:32.049" v="33"/>
        <pc:sldMkLst>
          <pc:docMk/>
          <pc:sldMk cId="318639830" sldId="2145707318"/>
        </pc:sldMkLst>
        <pc:spChg chg="mod">
          <ac:chgData name="David Warner" userId="51ffa14d-fdfd-4571-a787-ad4b3bb92711" providerId="ADAL" clId="{6F4FE36F-8F48-43DA-87B7-DF4FFB6D9740}" dt="2022-08-24T20:56:23.209" v="31" actId="20577"/>
          <ac:spMkLst>
            <pc:docMk/>
            <pc:sldMk cId="318639830" sldId="2145707318"/>
            <ac:spMk id="3" creationId="{CBDC9C38-872E-4048-96FE-C321FEF21EC1}"/>
          </ac:spMkLst>
        </pc:spChg>
        <pc:spChg chg="del">
          <ac:chgData name="David Warner" userId="51ffa14d-fdfd-4571-a787-ad4b3bb92711" providerId="ADAL" clId="{6F4FE36F-8F48-43DA-87B7-DF4FFB6D9740}" dt="2022-08-24T20:53:54.077" v="20" actId="478"/>
          <ac:spMkLst>
            <pc:docMk/>
            <pc:sldMk cId="318639830" sldId="2145707318"/>
            <ac:spMk id="19" creationId="{EC0D6D4F-ED7F-EC44-0AF7-473FF38A3BFE}"/>
          </ac:spMkLst>
        </pc:spChg>
      </pc:sldChg>
    </pc:docChg>
  </pc:docChgLst>
  <pc:docChgLst>
    <pc:chgData name="Julie Turner" userId="S::julie.turner_sympraxisconsulting.com#ext#@microsoft.onmicrosoft.com::51f00042-4c48-4111-9ee4-670ef2fc7d0e" providerId="AD" clId="Web-{5F1A2CB5-4D7C-4756-A068-C2C1CDBBBE75}"/>
    <pc:docChg chg="modSld">
      <pc:chgData name="Julie Turner" userId="S::julie.turner_sympraxisconsulting.com#ext#@microsoft.onmicrosoft.com::51f00042-4c48-4111-9ee4-670ef2fc7d0e" providerId="AD" clId="Web-{5F1A2CB5-4D7C-4756-A068-C2C1CDBBBE75}" dt="2022-09-19T18:33:20.876" v="2" actId="20577"/>
      <pc:docMkLst>
        <pc:docMk/>
      </pc:docMkLst>
      <pc:sldChg chg="delSp modSp">
        <pc:chgData name="Julie Turner" userId="S::julie.turner_sympraxisconsulting.com#ext#@microsoft.onmicrosoft.com::51f00042-4c48-4111-9ee4-670ef2fc7d0e" providerId="AD" clId="Web-{5F1A2CB5-4D7C-4756-A068-C2C1CDBBBE75}" dt="2022-09-19T18:33:20.876" v="2" actId="20577"/>
        <pc:sldMkLst>
          <pc:docMk/>
          <pc:sldMk cId="2877399898" sldId="1623"/>
        </pc:sldMkLst>
        <pc:spChg chg="mod">
          <ac:chgData name="Julie Turner" userId="S::julie.turner_sympraxisconsulting.com#ext#@microsoft.onmicrosoft.com::51f00042-4c48-4111-9ee4-670ef2fc7d0e" providerId="AD" clId="Web-{5F1A2CB5-4D7C-4756-A068-C2C1CDBBBE75}" dt="2022-09-19T18:33:20.876" v="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5F1A2CB5-4D7C-4756-A068-C2C1CDBBBE75}" dt="2022-09-19T18:32:52.187" v="0"/>
          <ac:spMkLst>
            <pc:docMk/>
            <pc:sldMk cId="2877399898" sldId="1623"/>
            <ac:spMk id="141" creationId="{095F8C05-B341-0542-4263-0A6B9E51882E}"/>
          </ac:spMkLst>
        </pc:spChg>
      </pc:sldChg>
    </pc:docChg>
  </pc:docChgLst>
  <pc:docChgLst>
    <pc:chgData name="David Warner" userId="S::davidwarner@microsoft.com::51ffa14d-fdfd-4571-a787-ad4b3bb92711" providerId="AD" clId="Web-{595EC51C-FFEF-47A1-A43B-023423968C88}"/>
    <pc:docChg chg="modSld">
      <pc:chgData name="David Warner" userId="S::davidwarner@microsoft.com::51ffa14d-fdfd-4571-a787-ad4b3bb92711" providerId="AD" clId="Web-{595EC51C-FFEF-47A1-A43B-023423968C88}" dt="2022-07-27T15:00:01.037" v="0"/>
      <pc:docMkLst>
        <pc:docMk/>
      </pc:docMkLst>
      <pc:sldChg chg="delSp">
        <pc:chgData name="David Warner" userId="S::davidwarner@microsoft.com::51ffa14d-fdfd-4571-a787-ad4b3bb92711" providerId="AD" clId="Web-{595EC51C-FFEF-47A1-A43B-023423968C88}" dt="2022-07-27T15:00:01.037" v="0"/>
        <pc:sldMkLst>
          <pc:docMk/>
          <pc:sldMk cId="2925091645" sldId="2076136308"/>
        </pc:sldMkLst>
        <pc:spChg chg="del">
          <ac:chgData name="David Warner" userId="S::davidwarner@microsoft.com::51ffa14d-fdfd-4571-a787-ad4b3bb92711" providerId="AD" clId="Web-{595EC51C-FFEF-47A1-A43B-023423968C88}" dt="2022-07-27T15:00:01.037" v="0"/>
          <ac:spMkLst>
            <pc:docMk/>
            <pc:sldMk cId="2925091645" sldId="2076136308"/>
            <ac:spMk id="30" creationId="{05CFC424-6DDC-3033-CDED-12F6785121FA}"/>
          </ac:spMkLst>
        </pc:spChg>
      </pc:sldChg>
    </pc:docChg>
  </pc:docChgLst>
  <pc:docChgLst>
    <pc:chgData name="Alex Terentiev" userId="S::aterentiev@microsoft.com::b089aebb-68c6-439e-96df-7e98da5a759e" providerId="AD" clId="Web-{466F66DC-F69A-44AC-AEC1-F6A964C55586}"/>
    <pc:docChg chg="modSld">
      <pc:chgData name="Alex Terentiev" userId="S::aterentiev@microsoft.com::b089aebb-68c6-439e-96df-7e98da5a759e" providerId="AD" clId="Web-{466F66DC-F69A-44AC-AEC1-F6A964C55586}" dt="2022-08-24T17:57:06.976" v="43" actId="20577"/>
      <pc:docMkLst>
        <pc:docMk/>
      </pc:docMkLst>
      <pc:sldChg chg="delSp modSp">
        <pc:chgData name="Alex Terentiev" userId="S::aterentiev@microsoft.com::b089aebb-68c6-439e-96df-7e98da5a759e" providerId="AD" clId="Web-{466F66DC-F69A-44AC-AEC1-F6A964C55586}" dt="2022-08-24T17:57:06.976" v="43" actId="20577"/>
        <pc:sldMkLst>
          <pc:docMk/>
          <pc:sldMk cId="4037611923" sldId="3334"/>
        </pc:sldMkLst>
        <pc:spChg chg="mod">
          <ac:chgData name="Alex Terentiev" userId="S::aterentiev@microsoft.com::b089aebb-68c6-439e-96df-7e98da5a759e" providerId="AD" clId="Web-{466F66DC-F69A-44AC-AEC1-F6A964C55586}" dt="2022-08-24T17:57:06.976" v="43" actId="20577"/>
          <ac:spMkLst>
            <pc:docMk/>
            <pc:sldMk cId="4037611923" sldId="3334"/>
            <ac:spMk id="3" creationId="{CBDC9C38-872E-4048-96FE-C321FEF21EC1}"/>
          </ac:spMkLst>
        </pc:spChg>
        <pc:spChg chg="del">
          <ac:chgData name="Alex Terentiev" userId="S::aterentiev@microsoft.com::b089aebb-68c6-439e-96df-7e98da5a759e" providerId="AD" clId="Web-{466F66DC-F69A-44AC-AEC1-F6A964C55586}" dt="2022-08-24T17:55:12.696" v="0"/>
          <ac:spMkLst>
            <pc:docMk/>
            <pc:sldMk cId="4037611923" sldId="3334"/>
            <ac:spMk id="20" creationId="{72762468-FF5C-F7B9-AF95-922A567038DA}"/>
          </ac:spMkLst>
        </pc:spChg>
      </pc:sldChg>
    </pc:docChg>
  </pc:docChgLst>
  <pc:docChgLst>
    <pc:chgData name="David Warner" userId="51ffa14d-fdfd-4571-a787-ad4b3bb92711" providerId="ADAL" clId="{FF1D9EFA-DBEE-4CDB-BFAB-D1F958C68FBC}"/>
    <pc:docChg chg="custSel modSld">
      <pc:chgData name="David Warner" userId="51ffa14d-fdfd-4571-a787-ad4b3bb92711" providerId="ADAL" clId="{FF1D9EFA-DBEE-4CDB-BFAB-D1F958C68FBC}" dt="2022-09-08T13:06:20.755" v="199" actId="478"/>
      <pc:docMkLst>
        <pc:docMk/>
      </pc:docMkLst>
      <pc:sldChg chg="modSp mod">
        <pc:chgData name="David Warner" userId="51ffa14d-fdfd-4571-a787-ad4b3bb92711" providerId="ADAL" clId="{FF1D9EFA-DBEE-4CDB-BFAB-D1F958C68FBC}" dt="2022-08-26T13:56:47.276" v="11" actId="20577"/>
        <pc:sldMkLst>
          <pc:docMk/>
          <pc:sldMk cId="2967945684" sldId="277"/>
        </pc:sldMkLst>
        <pc:spChg chg="mod">
          <ac:chgData name="David Warner" userId="51ffa14d-fdfd-4571-a787-ad4b3bb92711" providerId="ADAL" clId="{FF1D9EFA-DBEE-4CDB-BFAB-D1F958C68FBC}" dt="2022-08-26T13:56:47.276" v="11" actId="20577"/>
          <ac:spMkLst>
            <pc:docMk/>
            <pc:sldMk cId="2967945684" sldId="277"/>
            <ac:spMk id="4" creationId="{A04E16D6-6682-4068-BF11-BA8E4E8E1BBC}"/>
          </ac:spMkLst>
        </pc:spChg>
      </pc:sldChg>
      <pc:sldChg chg="modSp mod">
        <pc:chgData name="David Warner" userId="51ffa14d-fdfd-4571-a787-ad4b3bb92711" providerId="ADAL" clId="{FF1D9EFA-DBEE-4CDB-BFAB-D1F958C68FBC}" dt="2022-09-05T04:56:41.283" v="103" actId="20577"/>
        <pc:sldMkLst>
          <pc:docMk/>
          <pc:sldMk cId="287163252" sldId="1567"/>
        </pc:sldMkLst>
        <pc:spChg chg="mod">
          <ac:chgData name="David Warner" userId="51ffa14d-fdfd-4571-a787-ad4b3bb92711" providerId="ADAL" clId="{FF1D9EFA-DBEE-4CDB-BFAB-D1F958C68FBC}" dt="2022-09-05T04:56:41.283" v="103" actId="20577"/>
          <ac:spMkLst>
            <pc:docMk/>
            <pc:sldMk cId="287163252" sldId="1567"/>
            <ac:spMk id="5" creationId="{9B6ECC88-D921-48D6-BA85-F52F354F9C35}"/>
          </ac:spMkLst>
        </pc:spChg>
        <pc:spChg chg="mod">
          <ac:chgData name="David Warner" userId="51ffa14d-fdfd-4571-a787-ad4b3bb92711" providerId="ADAL" clId="{FF1D9EFA-DBEE-4CDB-BFAB-D1F958C68FBC}" dt="2022-08-26T13:56:26.041" v="0" actId="20577"/>
          <ac:spMkLst>
            <pc:docMk/>
            <pc:sldMk cId="287163252" sldId="1567"/>
            <ac:spMk id="8" creationId="{00000000-0000-0000-0000-000000000000}"/>
          </ac:spMkLst>
        </pc:spChg>
      </pc:sldChg>
      <pc:sldChg chg="addSp modSp">
        <pc:chgData name="David Warner" userId="51ffa14d-fdfd-4571-a787-ad4b3bb92711" providerId="ADAL" clId="{FF1D9EFA-DBEE-4CDB-BFAB-D1F958C68FBC}" dt="2022-08-26T13:57:10.761" v="16"/>
        <pc:sldMkLst>
          <pc:docMk/>
          <pc:sldMk cId="2877399898" sldId="1623"/>
        </pc:sldMkLst>
        <pc:spChg chg="add mod">
          <ac:chgData name="David Warner" userId="51ffa14d-fdfd-4571-a787-ad4b3bb92711" providerId="ADAL" clId="{FF1D9EFA-DBEE-4CDB-BFAB-D1F958C68FBC}" dt="2022-08-26T13:57:10.761" v="16"/>
          <ac:spMkLst>
            <pc:docMk/>
            <pc:sldMk cId="2877399898" sldId="1623"/>
            <ac:spMk id="138" creationId="{03C95D56-1183-DB83-BAEA-A632B6A691EE}"/>
          </ac:spMkLst>
        </pc:spChg>
      </pc:sldChg>
      <pc:sldChg chg="addSp modSp">
        <pc:chgData name="David Warner" userId="51ffa14d-fdfd-4571-a787-ad4b3bb92711" providerId="ADAL" clId="{FF1D9EFA-DBEE-4CDB-BFAB-D1F958C68FBC}" dt="2022-08-26T13:57:08.777" v="15"/>
        <pc:sldMkLst>
          <pc:docMk/>
          <pc:sldMk cId="2253365439" sldId="1642"/>
        </pc:sldMkLst>
        <pc:spChg chg="add mod">
          <ac:chgData name="David Warner" userId="51ffa14d-fdfd-4571-a787-ad4b3bb92711" providerId="ADAL" clId="{FF1D9EFA-DBEE-4CDB-BFAB-D1F958C68FBC}" dt="2022-08-26T13:57:08.777" v="15"/>
          <ac:spMkLst>
            <pc:docMk/>
            <pc:sldMk cId="2253365439" sldId="1642"/>
            <ac:spMk id="4" creationId="{6996163D-7D09-03CE-8C0B-68791185C355}"/>
          </ac:spMkLst>
        </pc:spChg>
      </pc:sldChg>
      <pc:sldChg chg="modSp mod">
        <pc:chgData name="David Warner" userId="51ffa14d-fdfd-4571-a787-ad4b3bb92711" providerId="ADAL" clId="{FF1D9EFA-DBEE-4CDB-BFAB-D1F958C68FBC}" dt="2022-08-26T14:04:48.256" v="63" actId="1076"/>
        <pc:sldMkLst>
          <pc:docMk/>
          <pc:sldMk cId="10702720" sldId="2079"/>
        </pc:sldMkLst>
        <pc:spChg chg="mod">
          <ac:chgData name="David Warner" userId="51ffa14d-fdfd-4571-a787-ad4b3bb92711" providerId="ADAL" clId="{FF1D9EFA-DBEE-4CDB-BFAB-D1F958C68FBC}" dt="2022-08-26T14:04:31.701" v="60"/>
          <ac:spMkLst>
            <pc:docMk/>
            <pc:sldMk cId="10702720" sldId="2079"/>
            <ac:spMk id="8" creationId="{00000000-0000-0000-0000-000000000000}"/>
          </ac:spMkLst>
        </pc:spChg>
        <pc:picChg chg="mod">
          <ac:chgData name="David Warner" userId="51ffa14d-fdfd-4571-a787-ad4b3bb92711" providerId="ADAL" clId="{FF1D9EFA-DBEE-4CDB-BFAB-D1F958C68FBC}" dt="2022-08-26T14:04:48.256" v="63" actId="1076"/>
          <ac:picMkLst>
            <pc:docMk/>
            <pc:sldMk cId="10702720" sldId="2079"/>
            <ac:picMk id="11" creationId="{1969CEB2-97BE-4D53-B93F-16FBDB07A39C}"/>
          </ac:picMkLst>
        </pc:picChg>
        <pc:picChg chg="mod">
          <ac:chgData name="David Warner" userId="51ffa14d-fdfd-4571-a787-ad4b3bb92711" providerId="ADAL" clId="{FF1D9EFA-DBEE-4CDB-BFAB-D1F958C68FBC}" dt="2022-08-26T14:04:40.219" v="61" actId="14826"/>
          <ac:picMkLst>
            <pc:docMk/>
            <pc:sldMk cId="10702720" sldId="2079"/>
            <ac:picMk id="15" creationId="{93E33F33-16F6-44AF-9AC5-57603F31A144}"/>
          </ac:picMkLst>
        </pc:picChg>
      </pc:sldChg>
      <pc:sldChg chg="addSp modSp">
        <pc:chgData name="David Warner" userId="51ffa14d-fdfd-4571-a787-ad4b3bb92711" providerId="ADAL" clId="{FF1D9EFA-DBEE-4CDB-BFAB-D1F958C68FBC}" dt="2022-08-26T13:56:58.788" v="13"/>
        <pc:sldMkLst>
          <pc:docMk/>
          <pc:sldMk cId="4037611923" sldId="3334"/>
        </pc:sldMkLst>
        <pc:spChg chg="add mod">
          <ac:chgData name="David Warner" userId="51ffa14d-fdfd-4571-a787-ad4b3bb92711" providerId="ADAL" clId="{FF1D9EFA-DBEE-4CDB-BFAB-D1F958C68FBC}" dt="2022-08-26T13:56:58.788" v="13"/>
          <ac:spMkLst>
            <pc:docMk/>
            <pc:sldMk cId="4037611923" sldId="3334"/>
            <ac:spMk id="18" creationId="{B3C516F8-DF76-DDC7-ACA2-1487EB0622D5}"/>
          </ac:spMkLst>
        </pc:spChg>
      </pc:sldChg>
      <pc:sldChg chg="modSp mod">
        <pc:chgData name="David Warner" userId="51ffa14d-fdfd-4571-a787-ad4b3bb92711" providerId="ADAL" clId="{FF1D9EFA-DBEE-4CDB-BFAB-D1F958C68FBC}" dt="2022-08-26T14:08:47.321" v="88"/>
        <pc:sldMkLst>
          <pc:docMk/>
          <pc:sldMk cId="778883926" sldId="2076136264"/>
        </pc:sldMkLst>
        <pc:spChg chg="mod">
          <ac:chgData name="David Warner" userId="51ffa14d-fdfd-4571-a787-ad4b3bb92711" providerId="ADAL" clId="{FF1D9EFA-DBEE-4CDB-BFAB-D1F958C68FBC}" dt="2022-08-26T14:08:47.321" v="88"/>
          <ac:spMkLst>
            <pc:docMk/>
            <pc:sldMk cId="778883926" sldId="2076136264"/>
            <ac:spMk id="14" creationId="{953584C8-8734-42EA-AD16-6AA2B405D249}"/>
          </ac:spMkLst>
        </pc:spChg>
        <pc:picChg chg="mod">
          <ac:chgData name="David Warner" userId="51ffa14d-fdfd-4571-a787-ad4b3bb92711" providerId="ADAL" clId="{FF1D9EFA-DBEE-4CDB-BFAB-D1F958C68FBC}" dt="2022-08-26T14:07:33.290" v="74" actId="1076"/>
          <ac:picMkLst>
            <pc:docMk/>
            <pc:sldMk cId="778883926" sldId="2076136264"/>
            <ac:picMk id="10" creationId="{15B0DB46-24E4-45EE-8E26-622D1FA3D4D0}"/>
          </ac:picMkLst>
        </pc:picChg>
        <pc:picChg chg="mod">
          <ac:chgData name="David Warner" userId="51ffa14d-fdfd-4571-a787-ad4b3bb92711" providerId="ADAL" clId="{FF1D9EFA-DBEE-4CDB-BFAB-D1F958C68FBC}" dt="2022-08-26T14:07:34.977" v="75" actId="1076"/>
          <ac:picMkLst>
            <pc:docMk/>
            <pc:sldMk cId="778883926" sldId="2076136264"/>
            <ac:picMk id="11" creationId="{47158F51-FAAD-4DE3-B803-9B850CB0571E}"/>
          </ac:picMkLst>
        </pc:picChg>
      </pc:sldChg>
      <pc:sldChg chg="addSp delSp modSp mod">
        <pc:chgData name="David Warner" userId="51ffa14d-fdfd-4571-a787-ad4b3bb92711" providerId="ADAL" clId="{FF1D9EFA-DBEE-4CDB-BFAB-D1F958C68FBC}" dt="2022-09-08T13:06:20.755" v="199" actId="478"/>
        <pc:sldMkLst>
          <pc:docMk/>
          <pc:sldMk cId="2925091645" sldId="2076136308"/>
        </pc:sldMkLst>
        <pc:spChg chg="add del mod">
          <ac:chgData name="David Warner" userId="51ffa14d-fdfd-4571-a787-ad4b3bb92711" providerId="ADAL" clId="{FF1D9EFA-DBEE-4CDB-BFAB-D1F958C68FBC}" dt="2022-09-08T13:06:20.755" v="199" actId="478"/>
          <ac:spMkLst>
            <pc:docMk/>
            <pc:sldMk cId="2925091645" sldId="2076136308"/>
            <ac:spMk id="5" creationId="{50F87963-C1BC-488C-F592-41E10081A382}"/>
          </ac:spMkLst>
        </pc:spChg>
      </pc:sldChg>
      <pc:sldChg chg="addSp delSp modSp mod">
        <pc:chgData name="David Warner" userId="51ffa14d-fdfd-4571-a787-ad4b3bb92711" providerId="ADAL" clId="{FF1D9EFA-DBEE-4CDB-BFAB-D1F958C68FBC}" dt="2022-09-05T15:02:12.799" v="166" actId="1076"/>
        <pc:sldMkLst>
          <pc:docMk/>
          <pc:sldMk cId="1812315545" sldId="2134805597"/>
        </pc:sldMkLst>
        <pc:spChg chg="add del mod">
          <ac:chgData name="David Warner" userId="51ffa14d-fdfd-4571-a787-ad4b3bb92711" providerId="ADAL" clId="{FF1D9EFA-DBEE-4CDB-BFAB-D1F958C68FBC}" dt="2022-09-05T15:01:48.935" v="120" actId="478"/>
          <ac:spMkLst>
            <pc:docMk/>
            <pc:sldMk cId="1812315545" sldId="2134805597"/>
            <ac:spMk id="2" creationId="{E03E1857-3DDE-117B-4071-A65A63719E5C}"/>
          </ac:spMkLst>
        </pc:spChg>
        <pc:spChg chg="mod">
          <ac:chgData name="David Warner" userId="51ffa14d-fdfd-4571-a787-ad4b3bb92711" providerId="ADAL" clId="{FF1D9EFA-DBEE-4CDB-BFAB-D1F958C68FBC}" dt="2022-09-05T15:02:12.799" v="166" actId="1076"/>
          <ac:spMkLst>
            <pc:docMk/>
            <pc:sldMk cId="1812315545" sldId="2134805597"/>
            <ac:spMk id="4" creationId="{3CDF55D0-D6B5-1937-F179-520E5A479F43}"/>
          </ac:spMkLst>
        </pc:spChg>
        <pc:spChg chg="mod">
          <ac:chgData name="David Warner" userId="51ffa14d-fdfd-4571-a787-ad4b3bb92711" providerId="ADAL" clId="{FF1D9EFA-DBEE-4CDB-BFAB-D1F958C68FBC}" dt="2022-09-05T15:01:56.517" v="123"/>
          <ac:spMkLst>
            <pc:docMk/>
            <pc:sldMk cId="1812315545" sldId="2134805597"/>
            <ac:spMk id="10" creationId="{16E1CB8C-122B-4C5A-8724-D74AEC2B5DEC}"/>
          </ac:spMkLst>
        </pc:spChg>
      </pc:sldChg>
      <pc:sldChg chg="mod modShow">
        <pc:chgData name="David Warner" userId="51ffa14d-fdfd-4571-a787-ad4b3bb92711" providerId="ADAL" clId="{FF1D9EFA-DBEE-4CDB-BFAB-D1F958C68FBC}" dt="2022-09-07T15:15:51.760" v="193" actId="729"/>
        <pc:sldMkLst>
          <pc:docMk/>
          <pc:sldMk cId="154491924" sldId="2134805599"/>
        </pc:sldMkLst>
      </pc:sldChg>
      <pc:sldChg chg="addSp modSp">
        <pc:chgData name="David Warner" userId="51ffa14d-fdfd-4571-a787-ad4b3bb92711" providerId="ADAL" clId="{FF1D9EFA-DBEE-4CDB-BFAB-D1F958C68FBC}" dt="2022-08-26T13:57:12.393" v="17"/>
        <pc:sldMkLst>
          <pc:docMk/>
          <pc:sldMk cId="3452186815" sldId="2134805611"/>
        </pc:sldMkLst>
        <pc:spChg chg="add mod">
          <ac:chgData name="David Warner" userId="51ffa14d-fdfd-4571-a787-ad4b3bb92711" providerId="ADAL" clId="{FF1D9EFA-DBEE-4CDB-BFAB-D1F958C68FBC}" dt="2022-08-26T13:57:12.393" v="17"/>
          <ac:spMkLst>
            <pc:docMk/>
            <pc:sldMk cId="3452186815" sldId="2134805611"/>
            <ac:spMk id="3" creationId="{314738E5-821C-E5E9-0810-FC9230312669}"/>
          </ac:spMkLst>
        </pc:spChg>
      </pc:sldChg>
      <pc:sldChg chg="delSp modSp mod modShow">
        <pc:chgData name="David Warner" userId="51ffa14d-fdfd-4571-a787-ad4b3bb92711" providerId="ADAL" clId="{FF1D9EFA-DBEE-4CDB-BFAB-D1F958C68FBC}" dt="2022-09-07T15:15:28.679" v="190" actId="20577"/>
        <pc:sldMkLst>
          <pc:docMk/>
          <pc:sldMk cId="1954581032" sldId="2134805612"/>
        </pc:sldMkLst>
        <pc:spChg chg="del mod">
          <ac:chgData name="David Warner" userId="51ffa14d-fdfd-4571-a787-ad4b3bb92711" providerId="ADAL" clId="{FF1D9EFA-DBEE-4CDB-BFAB-D1F958C68FBC}" dt="2022-09-07T15:14:49.211" v="184" actId="478"/>
          <ac:spMkLst>
            <pc:docMk/>
            <pc:sldMk cId="1954581032" sldId="2134805612"/>
            <ac:spMk id="3" creationId="{0D67C4BC-D87F-31B7-0098-B5F3D7150486}"/>
          </ac:spMkLst>
        </pc:spChg>
        <pc:spChg chg="mod">
          <ac:chgData name="David Warner" userId="51ffa14d-fdfd-4571-a787-ad4b3bb92711" providerId="ADAL" clId="{FF1D9EFA-DBEE-4CDB-BFAB-D1F958C68FBC}" dt="2022-09-07T15:15:28.679" v="190" actId="20577"/>
          <ac:spMkLst>
            <pc:docMk/>
            <pc:sldMk cId="1954581032" sldId="2134805612"/>
            <ac:spMk id="14" creationId="{D48B03A6-9931-4060-866B-02B036F803DE}"/>
          </ac:spMkLst>
        </pc:spChg>
        <pc:spChg chg="mod">
          <ac:chgData name="David Warner" userId="51ffa14d-fdfd-4571-a787-ad4b3bb92711" providerId="ADAL" clId="{FF1D9EFA-DBEE-4CDB-BFAB-D1F958C68FBC}" dt="2022-09-05T15:07:45.326" v="180" actId="20577"/>
          <ac:spMkLst>
            <pc:docMk/>
            <pc:sldMk cId="1954581032" sldId="2134805612"/>
            <ac:spMk id="19" creationId="{B96EE522-6672-435D-A47F-0B904BCE8C3A}"/>
          </ac:spMkLst>
        </pc:spChg>
      </pc:sldChg>
      <pc:sldChg chg="modSp mod">
        <pc:chgData name="David Warner" userId="51ffa14d-fdfd-4571-a787-ad4b3bb92711" providerId="ADAL" clId="{FF1D9EFA-DBEE-4CDB-BFAB-D1F958C68FBC}" dt="2022-09-05T04:56:48.467" v="118" actId="20577"/>
        <pc:sldMkLst>
          <pc:docMk/>
          <pc:sldMk cId="4180230614" sldId="2145707299"/>
        </pc:sldMkLst>
        <pc:spChg chg="mod">
          <ac:chgData name="David Warner" userId="51ffa14d-fdfd-4571-a787-ad4b3bb92711" providerId="ADAL" clId="{FF1D9EFA-DBEE-4CDB-BFAB-D1F958C68FBC}" dt="2022-09-05T04:56:48.467" v="118" actId="20577"/>
          <ac:spMkLst>
            <pc:docMk/>
            <pc:sldMk cId="4180230614" sldId="2145707299"/>
            <ac:spMk id="5" creationId="{9B6ECC88-D921-48D6-BA85-F52F354F9C35}"/>
          </ac:spMkLst>
        </pc:spChg>
        <pc:spChg chg="mod">
          <ac:chgData name="David Warner" userId="51ffa14d-fdfd-4571-a787-ad4b3bb92711" providerId="ADAL" clId="{FF1D9EFA-DBEE-4CDB-BFAB-D1F958C68FBC}" dt="2022-08-26T13:56:29.229" v="1" actId="20577"/>
          <ac:spMkLst>
            <pc:docMk/>
            <pc:sldMk cId="4180230614" sldId="2145707299"/>
            <ac:spMk id="8" creationId="{00000000-0000-0000-0000-000000000000}"/>
          </ac:spMkLst>
        </pc:spChg>
      </pc:sldChg>
      <pc:sldChg chg="mod modShow">
        <pc:chgData name="David Warner" userId="51ffa14d-fdfd-4571-a787-ad4b3bb92711" providerId="ADAL" clId="{FF1D9EFA-DBEE-4CDB-BFAB-D1F958C68FBC}" dt="2022-08-26T13:57:04.498" v="14" actId="729"/>
        <pc:sldMkLst>
          <pc:docMk/>
          <pc:sldMk cId="2830933617" sldId="2145707307"/>
        </pc:sldMkLst>
      </pc:sldChg>
      <pc:sldChg chg="addSp modSp">
        <pc:chgData name="David Warner" userId="51ffa14d-fdfd-4571-a787-ad4b3bb92711" providerId="ADAL" clId="{FF1D9EFA-DBEE-4CDB-BFAB-D1F958C68FBC}" dt="2022-08-26T13:57:13.137" v="18"/>
        <pc:sldMkLst>
          <pc:docMk/>
          <pc:sldMk cId="1488650240" sldId="2145707317"/>
        </pc:sldMkLst>
        <pc:spChg chg="add mod">
          <ac:chgData name="David Warner" userId="51ffa14d-fdfd-4571-a787-ad4b3bb92711" providerId="ADAL" clId="{FF1D9EFA-DBEE-4CDB-BFAB-D1F958C68FBC}" dt="2022-08-26T13:57:13.137" v="18"/>
          <ac:spMkLst>
            <pc:docMk/>
            <pc:sldMk cId="1488650240" sldId="2145707317"/>
            <ac:spMk id="2" creationId="{A20D16A1-C167-490B-B54A-6BF04215D82F}"/>
          </ac:spMkLst>
        </pc:spChg>
      </pc:sldChg>
      <pc:sldChg chg="addSp delSp modSp mod modShow">
        <pc:chgData name="David Warner" userId="51ffa14d-fdfd-4571-a787-ad4b3bb92711" providerId="ADAL" clId="{FF1D9EFA-DBEE-4CDB-BFAB-D1F958C68FBC}" dt="2022-09-07T15:16:04.703" v="198" actId="1076"/>
        <pc:sldMkLst>
          <pc:docMk/>
          <pc:sldMk cId="318639830" sldId="2145707318"/>
        </pc:sldMkLst>
        <pc:spChg chg="mod">
          <ac:chgData name="David Warner" userId="51ffa14d-fdfd-4571-a787-ad4b3bb92711" providerId="ADAL" clId="{FF1D9EFA-DBEE-4CDB-BFAB-D1F958C68FBC}" dt="2022-09-07T15:16:02.773" v="197" actId="20577"/>
          <ac:spMkLst>
            <pc:docMk/>
            <pc:sldMk cId="318639830" sldId="2145707318"/>
            <ac:spMk id="3" creationId="{CBDC9C38-872E-4048-96FE-C321FEF21EC1}"/>
          </ac:spMkLst>
        </pc:spChg>
        <pc:spChg chg="add del mod">
          <ac:chgData name="David Warner" userId="51ffa14d-fdfd-4571-a787-ad4b3bb92711" providerId="ADAL" clId="{FF1D9EFA-DBEE-4CDB-BFAB-D1F958C68FBC}" dt="2022-09-07T15:15:58.543" v="195" actId="478"/>
          <ac:spMkLst>
            <pc:docMk/>
            <pc:sldMk cId="318639830" sldId="2145707318"/>
            <ac:spMk id="4" creationId="{18E2E1C4-B511-E692-835D-587B98A079BA}"/>
          </ac:spMkLst>
        </pc:spChg>
        <pc:picChg chg="mod">
          <ac:chgData name="David Warner" userId="51ffa14d-fdfd-4571-a787-ad4b3bb92711" providerId="ADAL" clId="{FF1D9EFA-DBEE-4CDB-BFAB-D1F958C68FBC}" dt="2022-09-07T15:16:04.703" v="198" actId="1076"/>
          <ac:picMkLst>
            <pc:docMk/>
            <pc:sldMk cId="318639830" sldId="2145707318"/>
            <ac:picMk id="35" creationId="{3EA1BE2F-C398-4574-953D-B75DC66915F8}"/>
          </ac:picMkLst>
        </pc:picChg>
      </pc:sldChg>
    </pc:docChg>
  </pc:docChgLst>
  <pc:docChgLst>
    <pc:chgData name="Mikael Svenson" userId="965d4e6a-fd22-4d0b-8bb9-2315d7bb356c" providerId="ADAL" clId="{1ADD3815-4CE9-43D6-939F-8F5C559335DE}"/>
    <pc:docChg chg="custSel modSld">
      <pc:chgData name="Mikael Svenson" userId="965d4e6a-fd22-4d0b-8bb9-2315d7bb356c" providerId="ADAL" clId="{1ADD3815-4CE9-43D6-939F-8F5C559335DE}" dt="2022-08-23T08:08:10.180" v="5" actId="20577"/>
      <pc:docMkLst>
        <pc:docMk/>
      </pc:docMkLst>
      <pc:sldChg chg="delSp modSp mod">
        <pc:chgData name="Mikael Svenson" userId="965d4e6a-fd22-4d0b-8bb9-2315d7bb356c" providerId="ADAL" clId="{1ADD3815-4CE9-43D6-939F-8F5C559335DE}" dt="2022-08-23T08:08:10.180" v="5" actId="20577"/>
        <pc:sldMkLst>
          <pc:docMk/>
          <pc:sldMk cId="2925091645" sldId="2076136308"/>
        </pc:sldMkLst>
        <pc:spChg chg="mod">
          <ac:chgData name="Mikael Svenson" userId="965d4e6a-fd22-4d0b-8bb9-2315d7bb356c" providerId="ADAL" clId="{1ADD3815-4CE9-43D6-939F-8F5C559335DE}" dt="2022-08-23T08:08:10.180" v="5" actId="20577"/>
          <ac:spMkLst>
            <pc:docMk/>
            <pc:sldMk cId="2925091645" sldId="2076136308"/>
            <ac:spMk id="3" creationId="{CBDC9C38-872E-4048-96FE-C321FEF21EC1}"/>
          </ac:spMkLst>
        </pc:spChg>
        <pc:spChg chg="del">
          <ac:chgData name="Mikael Svenson" userId="965d4e6a-fd22-4d0b-8bb9-2315d7bb356c" providerId="ADAL" clId="{1ADD3815-4CE9-43D6-939F-8F5C559335DE}" dt="2022-08-23T08:08:07.312" v="0" actId="478"/>
          <ac:spMkLst>
            <pc:docMk/>
            <pc:sldMk cId="2925091645" sldId="2076136308"/>
            <ac:spMk id="20" creationId="{5301BD31-8BB7-66FB-BB33-14BAC1840C28}"/>
          </ac:spMkLst>
        </pc:spChg>
      </pc:sldChg>
    </pc:docChg>
  </pc:docChgLst>
  <pc:docChgLst>
    <pc:chgData name="Patrick Rodgers" userId="d219dede-d6b3-4097-a769-454d84f039e8" providerId="ADAL" clId="{68FB59E9-9E9A-4683-90EA-9AE8002AB189}"/>
    <pc:docChg chg="modSld">
      <pc:chgData name="Patrick Rodgers" userId="d219dede-d6b3-4097-a769-454d84f039e8" providerId="ADAL" clId="{68FB59E9-9E9A-4683-90EA-9AE8002AB189}" dt="2022-07-14T13:45:15.384" v="20" actId="20577"/>
      <pc:docMkLst>
        <pc:docMk/>
      </pc:docMkLst>
      <pc:sldChg chg="modSp mod">
        <pc:chgData name="Patrick Rodgers" userId="d219dede-d6b3-4097-a769-454d84f039e8" providerId="ADAL" clId="{68FB59E9-9E9A-4683-90EA-9AE8002AB189}" dt="2022-07-14T13:44:04.156" v="4" actId="20577"/>
        <pc:sldMkLst>
          <pc:docMk/>
          <pc:sldMk cId="287163252" sldId="1567"/>
        </pc:sldMkLst>
        <pc:spChg chg="mod">
          <ac:chgData name="Patrick Rodgers" userId="d219dede-d6b3-4097-a769-454d84f039e8" providerId="ADAL" clId="{68FB59E9-9E9A-4683-90EA-9AE8002AB189}" dt="2022-07-14T13:44:04.156" v="4" actId="20577"/>
          <ac:spMkLst>
            <pc:docMk/>
            <pc:sldMk cId="287163252" sldId="1567"/>
            <ac:spMk id="8" creationId="{00000000-0000-0000-0000-000000000000}"/>
          </ac:spMkLst>
        </pc:spChg>
      </pc:sldChg>
      <pc:sldChg chg="modSp mod">
        <pc:chgData name="Patrick Rodgers" userId="d219dede-d6b3-4097-a769-454d84f039e8" providerId="ADAL" clId="{68FB59E9-9E9A-4683-90EA-9AE8002AB189}" dt="2022-07-14T13:45:15.384" v="20" actId="20577"/>
        <pc:sldMkLst>
          <pc:docMk/>
          <pc:sldMk cId="2877399898" sldId="1623"/>
        </pc:sldMkLst>
        <pc:spChg chg="mod">
          <ac:chgData name="Patrick Rodgers" userId="d219dede-d6b3-4097-a769-454d84f039e8" providerId="ADAL" clId="{68FB59E9-9E9A-4683-90EA-9AE8002AB189}" dt="2022-07-14T13:45:15.384" v="20" actId="20577"/>
          <ac:spMkLst>
            <pc:docMk/>
            <pc:sldMk cId="2877399898" sldId="1623"/>
            <ac:spMk id="3" creationId="{CBDC9C38-872E-4048-96FE-C321FEF21EC1}"/>
          </ac:spMkLst>
        </pc:spChg>
      </pc:sldChg>
      <pc:sldChg chg="modSp mod">
        <pc:chgData name="Patrick Rodgers" userId="d219dede-d6b3-4097-a769-454d84f039e8" providerId="ADAL" clId="{68FB59E9-9E9A-4683-90EA-9AE8002AB189}" dt="2022-07-14T13:44:45.276" v="11" actId="6549"/>
        <pc:sldMkLst>
          <pc:docMk/>
          <pc:sldMk cId="10702720" sldId="2079"/>
        </pc:sldMkLst>
        <pc:spChg chg="mod">
          <ac:chgData name="Patrick Rodgers" userId="d219dede-d6b3-4097-a769-454d84f039e8" providerId="ADAL" clId="{68FB59E9-9E9A-4683-90EA-9AE8002AB189}" dt="2022-07-14T13:44:45.276" v="11" actId="6549"/>
          <ac:spMkLst>
            <pc:docMk/>
            <pc:sldMk cId="10702720" sldId="2079"/>
            <ac:spMk id="8" creationId="{00000000-0000-0000-0000-000000000000}"/>
          </ac:spMkLst>
        </pc:spChg>
      </pc:sldChg>
      <pc:sldChg chg="modSp mod">
        <pc:chgData name="Patrick Rodgers" userId="d219dede-d6b3-4097-a769-454d84f039e8" providerId="ADAL" clId="{68FB59E9-9E9A-4683-90EA-9AE8002AB189}" dt="2022-07-14T13:44:10.934" v="9" actId="20577"/>
        <pc:sldMkLst>
          <pc:docMk/>
          <pc:sldMk cId="4180230614" sldId="2145707299"/>
        </pc:sldMkLst>
        <pc:spChg chg="mod">
          <ac:chgData name="Patrick Rodgers" userId="d219dede-d6b3-4097-a769-454d84f039e8" providerId="ADAL" clId="{68FB59E9-9E9A-4683-90EA-9AE8002AB189}" dt="2022-07-14T13:44:10.934" v="9" actId="20577"/>
          <ac:spMkLst>
            <pc:docMk/>
            <pc:sldMk cId="4180230614" sldId="2145707299"/>
            <ac:spMk id="8" creationId="{00000000-0000-0000-0000-000000000000}"/>
          </ac:spMkLst>
        </pc:spChg>
      </pc:sldChg>
    </pc:docChg>
  </pc:docChgLst>
  <pc:docChgLst>
    <pc:chgData name="Garry Trinder" userId="07fd99cb-e781-429f-9145-ef70b41dac11" providerId="ADAL" clId="{D0038466-6A0E-8942-B2AE-95905443AE79}"/>
    <pc:docChg chg="custSel modSld">
      <pc:chgData name="Garry Trinder" userId="07fd99cb-e781-429f-9145-ef70b41dac11" providerId="ADAL" clId="{D0038466-6A0E-8942-B2AE-95905443AE79}" dt="2022-09-22T13:43:41.948" v="425" actId="20577"/>
      <pc:docMkLst>
        <pc:docMk/>
      </pc:docMkLst>
      <pc:sldChg chg="delSp modSp mod modNotesTx">
        <pc:chgData name="Garry Trinder" userId="07fd99cb-e781-429f-9145-ef70b41dac11" providerId="ADAL" clId="{D0038466-6A0E-8942-B2AE-95905443AE79}" dt="2022-09-22T09:17:46.423" v="421" actId="6549"/>
        <pc:sldMkLst>
          <pc:docMk/>
          <pc:sldMk cId="2253365439" sldId="1642"/>
        </pc:sldMkLst>
        <pc:spChg chg="mod">
          <ac:chgData name="Garry Trinder" userId="07fd99cb-e781-429f-9145-ef70b41dac11" providerId="ADAL" clId="{D0038466-6A0E-8942-B2AE-95905443AE79}" dt="2022-09-22T09:17:46.423" v="421" actId="6549"/>
          <ac:spMkLst>
            <pc:docMk/>
            <pc:sldMk cId="2253365439" sldId="1642"/>
            <ac:spMk id="3" creationId="{CBDC9C38-872E-4048-96FE-C321FEF21EC1}"/>
          </ac:spMkLst>
        </pc:spChg>
        <pc:spChg chg="del">
          <ac:chgData name="Garry Trinder" userId="07fd99cb-e781-429f-9145-ef70b41dac11" providerId="ADAL" clId="{D0038466-6A0E-8942-B2AE-95905443AE79}" dt="2022-09-22T09:04:05.193" v="0" actId="478"/>
          <ac:spMkLst>
            <pc:docMk/>
            <pc:sldMk cId="2253365439" sldId="1642"/>
            <ac:spMk id="5" creationId="{FB17FB96-45A1-20F3-BFD3-6EC74137A2BD}"/>
          </ac:spMkLst>
        </pc:spChg>
      </pc:sldChg>
      <pc:sldChg chg="modSp mod">
        <pc:chgData name="Garry Trinder" userId="07fd99cb-e781-429f-9145-ef70b41dac11" providerId="ADAL" clId="{D0038466-6A0E-8942-B2AE-95905443AE79}" dt="2022-09-22T13:43:41.948" v="425" actId="20577"/>
        <pc:sldMkLst>
          <pc:docMk/>
          <pc:sldMk cId="1954581032" sldId="2134805612"/>
        </pc:sldMkLst>
        <pc:spChg chg="mod">
          <ac:chgData name="Garry Trinder" userId="07fd99cb-e781-429f-9145-ef70b41dac11" providerId="ADAL" clId="{D0038466-6A0E-8942-B2AE-95905443AE79}" dt="2022-09-22T13:43:41.948" v="425" actId="20577"/>
          <ac:spMkLst>
            <pc:docMk/>
            <pc:sldMk cId="1954581032" sldId="2134805612"/>
            <ac:spMk id="14" creationId="{D48B03A6-9931-4060-866B-02B036F803DE}"/>
          </ac:spMkLst>
        </pc:spChg>
      </pc:sldChg>
    </pc:docChg>
  </pc:docChgLst>
  <pc:docChgLst>
    <pc:chgData name="David Warner" userId="S::davidwarner@microsoft.com::51ffa14d-fdfd-4571-a787-ad4b3bb92711" providerId="AD" clId="Web-{ACE4BC75-411A-406B-BEF4-C8661D102A88}"/>
    <pc:docChg chg="modSld">
      <pc:chgData name="David Warner" userId="S::davidwarner@microsoft.com::51ffa14d-fdfd-4571-a787-ad4b3bb92711" providerId="AD" clId="Web-{ACE4BC75-411A-406B-BEF4-C8661D102A88}" dt="2022-08-11T23:18:10.377" v="30" actId="20577"/>
      <pc:docMkLst>
        <pc:docMk/>
      </pc:docMkLst>
      <pc:sldChg chg="modSp">
        <pc:chgData name="David Warner" userId="S::davidwarner@microsoft.com::51ffa14d-fdfd-4571-a787-ad4b3bb92711" providerId="AD" clId="Web-{ACE4BC75-411A-406B-BEF4-C8661D102A88}" dt="2022-08-11T23:18:10.377" v="30" actId="20577"/>
        <pc:sldMkLst>
          <pc:docMk/>
          <pc:sldMk cId="2967945684" sldId="277"/>
        </pc:sldMkLst>
        <pc:spChg chg="mod">
          <ac:chgData name="David Warner" userId="S::davidwarner@microsoft.com::51ffa14d-fdfd-4571-a787-ad4b3bb92711" providerId="AD" clId="Web-{ACE4BC75-411A-406B-BEF4-C8661D102A88}" dt="2022-08-11T23:18:10.377" v="30" actId="20577"/>
          <ac:spMkLst>
            <pc:docMk/>
            <pc:sldMk cId="2967945684" sldId="277"/>
            <ac:spMk id="4" creationId="{A04E16D6-6682-4068-BF11-BA8E4E8E1BBC}"/>
          </ac:spMkLst>
        </pc:spChg>
      </pc:sldChg>
      <pc:sldChg chg="modSp">
        <pc:chgData name="David Warner" userId="S::davidwarner@microsoft.com::51ffa14d-fdfd-4571-a787-ad4b3bb92711" providerId="AD" clId="Web-{ACE4BC75-411A-406B-BEF4-C8661D102A88}" dt="2022-08-11T23:16:34.047" v="1" actId="20577"/>
        <pc:sldMkLst>
          <pc:docMk/>
          <pc:sldMk cId="287163252" sldId="1567"/>
        </pc:sldMkLst>
        <pc:spChg chg="mod">
          <ac:chgData name="David Warner" userId="S::davidwarner@microsoft.com::51ffa14d-fdfd-4571-a787-ad4b3bb92711" providerId="AD" clId="Web-{ACE4BC75-411A-406B-BEF4-C8661D102A88}" dt="2022-08-11T23:16:34.047" v="1" actId="20577"/>
          <ac:spMkLst>
            <pc:docMk/>
            <pc:sldMk cId="287163252" sldId="1567"/>
            <ac:spMk id="8" creationId="{00000000-0000-0000-0000-000000000000}"/>
          </ac:spMkLst>
        </pc:spChg>
      </pc:sldChg>
      <pc:sldChg chg="addSp">
        <pc:chgData name="David Warner" userId="S::davidwarner@microsoft.com::51ffa14d-fdfd-4571-a787-ad4b3bb92711" providerId="AD" clId="Web-{ACE4BC75-411A-406B-BEF4-C8661D102A88}" dt="2022-08-11T23:17:06.110" v="12"/>
        <pc:sldMkLst>
          <pc:docMk/>
          <pc:sldMk cId="2877399898" sldId="1623"/>
        </pc:sldMkLst>
        <pc:spChg chg="add">
          <ac:chgData name="David Warner" userId="S::davidwarner@microsoft.com::51ffa14d-fdfd-4571-a787-ad4b3bb92711" providerId="AD" clId="Web-{ACE4BC75-411A-406B-BEF4-C8661D102A88}" dt="2022-08-11T23:17:06.110" v="12"/>
          <ac:spMkLst>
            <pc:docMk/>
            <pc:sldMk cId="2877399898" sldId="1623"/>
            <ac:spMk id="141" creationId="{70245010-19B2-7F2A-0468-9B45890BC104}"/>
          </ac:spMkLst>
        </pc:spChg>
      </pc:sldChg>
      <pc:sldChg chg="addSp">
        <pc:chgData name="David Warner" userId="S::davidwarner@microsoft.com::51ffa14d-fdfd-4571-a787-ad4b3bb92711" providerId="AD" clId="Web-{ACE4BC75-411A-406B-BEF4-C8661D102A88}" dt="2022-08-11T23:17:04.688" v="11"/>
        <pc:sldMkLst>
          <pc:docMk/>
          <pc:sldMk cId="2253365439" sldId="1642"/>
        </pc:sldMkLst>
        <pc:spChg chg="add">
          <ac:chgData name="David Warner" userId="S::davidwarner@microsoft.com::51ffa14d-fdfd-4571-a787-ad4b3bb92711" providerId="AD" clId="Web-{ACE4BC75-411A-406B-BEF4-C8661D102A88}" dt="2022-08-11T23:17:04.688" v="11"/>
          <ac:spMkLst>
            <pc:docMk/>
            <pc:sldMk cId="2253365439" sldId="1642"/>
            <ac:spMk id="5" creationId="{C5659304-750E-D5E9-416F-B9AA6D035ABF}"/>
          </ac:spMkLst>
        </pc:spChg>
      </pc:sldChg>
      <pc:sldChg chg="addSp">
        <pc:chgData name="David Warner" userId="S::davidwarner@microsoft.com::51ffa14d-fdfd-4571-a787-ad4b3bb92711" providerId="AD" clId="Web-{ACE4BC75-411A-406B-BEF4-C8661D102A88}" dt="2022-08-11T23:17:03.438" v="10"/>
        <pc:sldMkLst>
          <pc:docMk/>
          <pc:sldMk cId="4037611923" sldId="3334"/>
        </pc:sldMkLst>
        <pc:spChg chg="add">
          <ac:chgData name="David Warner" userId="S::davidwarner@microsoft.com::51ffa14d-fdfd-4571-a787-ad4b3bb92711" providerId="AD" clId="Web-{ACE4BC75-411A-406B-BEF4-C8661D102A88}" dt="2022-08-11T23:17:03.438" v="10"/>
          <ac:spMkLst>
            <pc:docMk/>
            <pc:sldMk cId="4037611923" sldId="3334"/>
            <ac:spMk id="20" creationId="{72762468-FF5C-F7B9-AF95-922A567038DA}"/>
          </ac:spMkLst>
        </pc:spChg>
      </pc:sldChg>
      <pc:sldChg chg="addSp">
        <pc:chgData name="David Warner" userId="S::davidwarner@microsoft.com::51ffa14d-fdfd-4571-a787-ad4b3bb92711" providerId="AD" clId="Web-{ACE4BC75-411A-406B-BEF4-C8661D102A88}" dt="2022-08-11T23:17:01.407" v="9"/>
        <pc:sldMkLst>
          <pc:docMk/>
          <pc:sldMk cId="2925091645" sldId="2076136308"/>
        </pc:sldMkLst>
        <pc:spChg chg="add">
          <ac:chgData name="David Warner" userId="S::davidwarner@microsoft.com::51ffa14d-fdfd-4571-a787-ad4b3bb92711" providerId="AD" clId="Web-{ACE4BC75-411A-406B-BEF4-C8661D102A88}" dt="2022-08-11T23:17:01.407" v="9"/>
          <ac:spMkLst>
            <pc:docMk/>
            <pc:sldMk cId="2925091645" sldId="2076136308"/>
            <ac:spMk id="20" creationId="{5301BD31-8BB7-66FB-BB33-14BAC1840C28}"/>
          </ac:spMkLst>
        </pc:spChg>
      </pc:sldChg>
      <pc:sldChg chg="addSp">
        <pc:chgData name="David Warner" userId="S::davidwarner@microsoft.com::51ffa14d-fdfd-4571-a787-ad4b3bb92711" providerId="AD" clId="Web-{ACE4BC75-411A-406B-BEF4-C8661D102A88}" dt="2022-08-11T23:17:11.594" v="16"/>
        <pc:sldMkLst>
          <pc:docMk/>
          <pc:sldMk cId="1812315545" sldId="2134805597"/>
        </pc:sldMkLst>
        <pc:spChg chg="add">
          <ac:chgData name="David Warner" userId="S::davidwarner@microsoft.com::51ffa14d-fdfd-4571-a787-ad4b3bb92711" providerId="AD" clId="Web-{ACE4BC75-411A-406B-BEF4-C8661D102A88}" dt="2022-08-11T23:17:11.594" v="16"/>
          <ac:spMkLst>
            <pc:docMk/>
            <pc:sldMk cId="1812315545" sldId="2134805597"/>
            <ac:spMk id="3" creationId="{51E3BFF1-5AF2-D5DE-75ED-E166B0E6FE13}"/>
          </ac:spMkLst>
        </pc:spChg>
      </pc:sldChg>
      <pc:sldChg chg="addSp">
        <pc:chgData name="David Warner" userId="S::davidwarner@microsoft.com::51ffa14d-fdfd-4571-a787-ad4b3bb92711" providerId="AD" clId="Web-{ACE4BC75-411A-406B-BEF4-C8661D102A88}" dt="2022-08-11T23:17:00.016" v="7"/>
        <pc:sldMkLst>
          <pc:docMk/>
          <pc:sldMk cId="154491924" sldId="2134805599"/>
        </pc:sldMkLst>
        <pc:spChg chg="add">
          <ac:chgData name="David Warner" userId="S::davidwarner@microsoft.com::51ffa14d-fdfd-4571-a787-ad4b3bb92711" providerId="AD" clId="Web-{ACE4BC75-411A-406B-BEF4-C8661D102A88}" dt="2022-08-11T23:17:00.016" v="7"/>
          <ac:spMkLst>
            <pc:docMk/>
            <pc:sldMk cId="154491924" sldId="2134805599"/>
            <ac:spMk id="24" creationId="{77DA63A6-5B88-8872-632A-F420767700A8}"/>
          </ac:spMkLst>
        </pc:spChg>
      </pc:sldChg>
      <pc:sldChg chg="addSp">
        <pc:chgData name="David Warner" userId="S::davidwarner@microsoft.com::51ffa14d-fdfd-4571-a787-ad4b3bb92711" providerId="AD" clId="Web-{ACE4BC75-411A-406B-BEF4-C8661D102A88}" dt="2022-08-11T23:17:07.407" v="13"/>
        <pc:sldMkLst>
          <pc:docMk/>
          <pc:sldMk cId="3452186815" sldId="2134805611"/>
        </pc:sldMkLst>
        <pc:spChg chg="add">
          <ac:chgData name="David Warner" userId="S::davidwarner@microsoft.com::51ffa14d-fdfd-4571-a787-ad4b3bb92711" providerId="AD" clId="Web-{ACE4BC75-411A-406B-BEF4-C8661D102A88}" dt="2022-08-11T23:17:07.407" v="13"/>
          <ac:spMkLst>
            <pc:docMk/>
            <pc:sldMk cId="3452186815" sldId="2134805611"/>
            <ac:spMk id="4" creationId="{C7378A72-6B17-5E23-8935-C3B60937FA32}"/>
          </ac:spMkLst>
        </pc:spChg>
      </pc:sldChg>
      <pc:sldChg chg="modSp">
        <pc:chgData name="David Warner" userId="S::davidwarner@microsoft.com::51ffa14d-fdfd-4571-a787-ad4b3bb92711" providerId="AD" clId="Web-{ACE4BC75-411A-406B-BEF4-C8661D102A88}" dt="2022-08-11T23:16:45.891" v="5" actId="20577"/>
        <pc:sldMkLst>
          <pc:docMk/>
          <pc:sldMk cId="4180230614" sldId="2145707299"/>
        </pc:sldMkLst>
        <pc:spChg chg="mod">
          <ac:chgData name="David Warner" userId="S::davidwarner@microsoft.com::51ffa14d-fdfd-4571-a787-ad4b3bb92711" providerId="AD" clId="Web-{ACE4BC75-411A-406B-BEF4-C8661D102A88}" dt="2022-08-11T23:16:45.891" v="5" actId="20577"/>
          <ac:spMkLst>
            <pc:docMk/>
            <pc:sldMk cId="4180230614" sldId="2145707299"/>
            <ac:spMk id="8" creationId="{00000000-0000-0000-0000-000000000000}"/>
          </ac:spMkLst>
        </pc:spChg>
      </pc:sldChg>
      <pc:sldChg chg="addSp">
        <pc:chgData name="David Warner" userId="S::davidwarner@microsoft.com::51ffa14d-fdfd-4571-a787-ad4b3bb92711" providerId="AD" clId="Web-{ACE4BC75-411A-406B-BEF4-C8661D102A88}" dt="2022-08-11T23:17:00.282" v="8"/>
        <pc:sldMkLst>
          <pc:docMk/>
          <pc:sldMk cId="2830933617" sldId="2145707307"/>
        </pc:sldMkLst>
        <pc:spChg chg="add">
          <ac:chgData name="David Warner" userId="S::davidwarner@microsoft.com::51ffa14d-fdfd-4571-a787-ad4b3bb92711" providerId="AD" clId="Web-{ACE4BC75-411A-406B-BEF4-C8661D102A88}" dt="2022-08-11T23:17:00.282" v="8"/>
          <ac:spMkLst>
            <pc:docMk/>
            <pc:sldMk cId="2830933617" sldId="2145707307"/>
            <ac:spMk id="19" creationId="{B1AB2A07-DF7E-07D2-27AF-69069973338F}"/>
          </ac:spMkLst>
        </pc:spChg>
      </pc:sldChg>
      <pc:sldChg chg="addSp">
        <pc:chgData name="David Warner" userId="S::davidwarner@microsoft.com::51ffa14d-fdfd-4571-a787-ad4b3bb92711" providerId="AD" clId="Web-{ACE4BC75-411A-406B-BEF4-C8661D102A88}" dt="2022-08-11T23:17:09.126" v="15"/>
        <pc:sldMkLst>
          <pc:docMk/>
          <pc:sldMk cId="2869296296" sldId="2145707316"/>
        </pc:sldMkLst>
        <pc:spChg chg="add">
          <ac:chgData name="David Warner" userId="S::davidwarner@microsoft.com::51ffa14d-fdfd-4571-a787-ad4b3bb92711" providerId="AD" clId="Web-{ACE4BC75-411A-406B-BEF4-C8661D102A88}" dt="2022-08-11T23:17:09.126" v="15"/>
          <ac:spMkLst>
            <pc:docMk/>
            <pc:sldMk cId="2869296296" sldId="2145707316"/>
            <ac:spMk id="7" creationId="{196B2391-33B4-DE95-95F3-99E1D61CED67}"/>
          </ac:spMkLst>
        </pc:spChg>
      </pc:sldChg>
      <pc:sldChg chg="addSp">
        <pc:chgData name="David Warner" userId="S::davidwarner@microsoft.com::51ffa14d-fdfd-4571-a787-ad4b3bb92711" providerId="AD" clId="Web-{ACE4BC75-411A-406B-BEF4-C8661D102A88}" dt="2022-08-11T23:17:08.438" v="14"/>
        <pc:sldMkLst>
          <pc:docMk/>
          <pc:sldMk cId="1488650240" sldId="2145707317"/>
        </pc:sldMkLst>
        <pc:spChg chg="add">
          <ac:chgData name="David Warner" userId="S::davidwarner@microsoft.com::51ffa14d-fdfd-4571-a787-ad4b3bb92711" providerId="AD" clId="Web-{ACE4BC75-411A-406B-BEF4-C8661D102A88}" dt="2022-08-11T23:17:08.438" v="14"/>
          <ac:spMkLst>
            <pc:docMk/>
            <pc:sldMk cId="1488650240" sldId="2145707317"/>
            <ac:spMk id="5" creationId="{DD778FDA-8B99-7388-F2DE-757585770A8B}"/>
          </ac:spMkLst>
        </pc:spChg>
      </pc:sldChg>
      <pc:sldChg chg="addSp">
        <pc:chgData name="David Warner" userId="S::davidwarner@microsoft.com::51ffa14d-fdfd-4571-a787-ad4b3bb92711" providerId="AD" clId="Web-{ACE4BC75-411A-406B-BEF4-C8661D102A88}" dt="2022-08-11T23:16:58.172" v="6"/>
        <pc:sldMkLst>
          <pc:docMk/>
          <pc:sldMk cId="318639830" sldId="2145707318"/>
        </pc:sldMkLst>
        <pc:spChg chg="add">
          <ac:chgData name="David Warner" userId="S::davidwarner@microsoft.com::51ffa14d-fdfd-4571-a787-ad4b3bb92711" providerId="AD" clId="Web-{ACE4BC75-411A-406B-BEF4-C8661D102A88}" dt="2022-08-11T23:16:58.172" v="6"/>
          <ac:spMkLst>
            <pc:docMk/>
            <pc:sldMk cId="318639830" sldId="2145707318"/>
            <ac:spMk id="19" creationId="{EC0D6D4F-ED7F-EC44-0AF7-473FF38A3BFE}"/>
          </ac:spMkLst>
        </pc:spChg>
      </pc:sldChg>
    </pc:docChg>
  </pc:docChgLst>
  <pc:docChgLst>
    <pc:chgData name="David Warner" userId="S::davidwarner@microsoft.com::51ffa14d-fdfd-4571-a787-ad4b3bb92711" providerId="AD" clId="Web-{910F23B9-54C5-4EA7-84C7-03F3208A95CC}"/>
    <pc:docChg chg="modSld">
      <pc:chgData name="David Warner" userId="S::davidwarner@microsoft.com::51ffa14d-fdfd-4571-a787-ad4b3bb92711" providerId="AD" clId="Web-{910F23B9-54C5-4EA7-84C7-03F3208A95CC}" dt="2022-08-24T14:09:05.164" v="6" actId="20577"/>
      <pc:docMkLst>
        <pc:docMk/>
      </pc:docMkLst>
      <pc:sldChg chg="delSp modSp">
        <pc:chgData name="David Warner" userId="S::davidwarner@microsoft.com::51ffa14d-fdfd-4571-a787-ad4b3bb92711" providerId="AD" clId="Web-{910F23B9-54C5-4EA7-84C7-03F3208A95CC}" dt="2022-08-24T14:09:05.164" v="6" actId="20577"/>
        <pc:sldMkLst>
          <pc:docMk/>
          <pc:sldMk cId="1812315545" sldId="2134805597"/>
        </pc:sldMkLst>
        <pc:spChg chg="del">
          <ac:chgData name="David Warner" userId="S::davidwarner@microsoft.com::51ffa14d-fdfd-4571-a787-ad4b3bb92711" providerId="AD" clId="Web-{910F23B9-54C5-4EA7-84C7-03F3208A95CC}" dt="2022-08-24T14:08:56.382" v="0"/>
          <ac:spMkLst>
            <pc:docMk/>
            <pc:sldMk cId="1812315545" sldId="2134805597"/>
            <ac:spMk id="3" creationId="{51E3BFF1-5AF2-D5DE-75ED-E166B0E6FE13}"/>
          </ac:spMkLst>
        </pc:spChg>
        <pc:spChg chg="mod">
          <ac:chgData name="David Warner" userId="S::davidwarner@microsoft.com::51ffa14d-fdfd-4571-a787-ad4b3bb92711" providerId="AD" clId="Web-{910F23B9-54C5-4EA7-84C7-03F3208A95CC}" dt="2022-08-24T14:09:05.164" v="6" actId="20577"/>
          <ac:spMkLst>
            <pc:docMk/>
            <pc:sldMk cId="1812315545" sldId="2134805597"/>
            <ac:spMk id="4" creationId="{3CDF55D0-D6B5-1937-F179-520E5A479F43}"/>
          </ac:spMkLst>
        </pc:spChg>
      </pc:sldChg>
    </pc:docChg>
  </pc:docChgLst>
  <pc:docChgLst>
    <pc:chgData name="Vesa Juvonen" userId="c7243be1-99a3-4752-ab2a-0cf698cf8236" providerId="ADAL" clId="{8FF8DB5E-5A0E-4CEC-B3E6-2BA8992BDB99}"/>
    <pc:docChg chg="modSld">
      <pc:chgData name="Vesa Juvonen" userId="c7243be1-99a3-4752-ab2a-0cf698cf8236" providerId="ADAL" clId="{8FF8DB5E-5A0E-4CEC-B3E6-2BA8992BDB99}" dt="2022-09-20T18:20:47.011" v="18" actId="1076"/>
      <pc:docMkLst>
        <pc:docMk/>
      </pc:docMkLst>
      <pc:sldChg chg="addSp modSp mod">
        <pc:chgData name="Vesa Juvonen" userId="c7243be1-99a3-4752-ab2a-0cf698cf8236" providerId="ADAL" clId="{8FF8DB5E-5A0E-4CEC-B3E6-2BA8992BDB99}" dt="2022-09-20T18:20:47.011" v="18" actId="1076"/>
        <pc:sldMkLst>
          <pc:docMk/>
          <pc:sldMk cId="10702720" sldId="2079"/>
        </pc:sldMkLst>
        <pc:spChg chg="mod">
          <ac:chgData name="Vesa Juvonen" userId="c7243be1-99a3-4752-ab2a-0cf698cf8236" providerId="ADAL" clId="{8FF8DB5E-5A0E-4CEC-B3E6-2BA8992BDB99}" dt="2022-09-20T18:19:25.752" v="4" actId="108"/>
          <ac:spMkLst>
            <pc:docMk/>
            <pc:sldMk cId="10702720" sldId="2079"/>
            <ac:spMk id="8" creationId="{00000000-0000-0000-0000-000000000000}"/>
          </ac:spMkLst>
        </pc:spChg>
        <pc:picChg chg="add mod">
          <ac:chgData name="Vesa Juvonen" userId="c7243be1-99a3-4752-ab2a-0cf698cf8236" providerId="ADAL" clId="{8FF8DB5E-5A0E-4CEC-B3E6-2BA8992BDB99}" dt="2022-09-20T18:20:47.011" v="18" actId="1076"/>
          <ac:picMkLst>
            <pc:docMk/>
            <pc:sldMk cId="10702720" sldId="2079"/>
            <ac:picMk id="2" creationId="{AFCE7542-04D2-7C8F-9344-B146494954C7}"/>
          </ac:picMkLst>
        </pc:picChg>
      </pc:sldChg>
      <pc:sldChg chg="addSp modSp mod">
        <pc:chgData name="Vesa Juvonen" userId="c7243be1-99a3-4752-ab2a-0cf698cf8236" providerId="ADAL" clId="{8FF8DB5E-5A0E-4CEC-B3E6-2BA8992BDB99}" dt="2022-09-20T18:20:14.447" v="12" actId="1076"/>
        <pc:sldMkLst>
          <pc:docMk/>
          <pc:sldMk cId="778883926" sldId="2076136264"/>
        </pc:sldMkLst>
        <pc:spChg chg="mod">
          <ac:chgData name="Vesa Juvonen" userId="c7243be1-99a3-4752-ab2a-0cf698cf8236" providerId="ADAL" clId="{8FF8DB5E-5A0E-4CEC-B3E6-2BA8992BDB99}" dt="2022-09-20T18:19:56.400" v="7" actId="14100"/>
          <ac:spMkLst>
            <pc:docMk/>
            <pc:sldMk cId="778883926" sldId="2076136264"/>
            <ac:spMk id="14" creationId="{953584C8-8734-42EA-AD16-6AA2B405D249}"/>
          </ac:spMkLst>
        </pc:spChg>
        <pc:picChg chg="add mod">
          <ac:chgData name="Vesa Juvonen" userId="c7243be1-99a3-4752-ab2a-0cf698cf8236" providerId="ADAL" clId="{8FF8DB5E-5A0E-4CEC-B3E6-2BA8992BDB99}" dt="2022-09-20T18:20:14.447" v="12" actId="1076"/>
          <ac:picMkLst>
            <pc:docMk/>
            <pc:sldMk cId="778883926" sldId="2076136264"/>
            <ac:picMk id="1026" creationId="{55ACD88A-1FC5-3919-3BDE-26748512AE1F}"/>
          </ac:picMkLst>
        </pc:picChg>
      </pc:sldChg>
    </pc:docChg>
  </pc:docChgLst>
  <pc:docChgLst>
    <pc:chgData name="Garry Trinder" userId="07fd99cb-e781-429f-9145-ef70b41dac11" providerId="ADAL" clId="{4A4DCC9F-9EE1-1344-8FB3-E451F97E1843}"/>
    <pc:docChg chg="custSel modSld">
      <pc:chgData name="Garry Trinder" userId="07fd99cb-e781-429f-9145-ef70b41dac11" providerId="ADAL" clId="{4A4DCC9F-9EE1-1344-8FB3-E451F97E1843}" dt="2022-08-08T14:55:10.402" v="706"/>
      <pc:docMkLst>
        <pc:docMk/>
      </pc:docMkLst>
      <pc:sldChg chg="delSp modSp mod modNotesTx">
        <pc:chgData name="Garry Trinder" userId="07fd99cb-e781-429f-9145-ef70b41dac11" providerId="ADAL" clId="{4A4DCC9F-9EE1-1344-8FB3-E451F97E1843}" dt="2022-08-08T14:55:10.402" v="706"/>
        <pc:sldMkLst>
          <pc:docMk/>
          <pc:sldMk cId="2253365439" sldId="1642"/>
        </pc:sldMkLst>
        <pc:spChg chg="mod">
          <ac:chgData name="Garry Trinder" userId="07fd99cb-e781-429f-9145-ef70b41dac11" providerId="ADAL" clId="{4A4DCC9F-9EE1-1344-8FB3-E451F97E1843}" dt="2022-08-08T14:49:45.467" v="295" actId="20577"/>
          <ac:spMkLst>
            <pc:docMk/>
            <pc:sldMk cId="2253365439" sldId="1642"/>
            <ac:spMk id="3" creationId="{CBDC9C38-872E-4048-96FE-C321FEF21EC1}"/>
          </ac:spMkLst>
        </pc:spChg>
        <pc:spChg chg="del">
          <ac:chgData name="Garry Trinder" userId="07fd99cb-e781-429f-9145-ef70b41dac11" providerId="ADAL" clId="{4A4DCC9F-9EE1-1344-8FB3-E451F97E1843}" dt="2022-08-08T14:32:36.890" v="0" actId="478"/>
          <ac:spMkLst>
            <pc:docMk/>
            <pc:sldMk cId="2253365439" sldId="1642"/>
            <ac:spMk id="20" creationId="{AB9A1939-A98F-569D-4B59-1DE137D924D6}"/>
          </ac:spMkLst>
        </pc:spChg>
      </pc:sldChg>
    </pc:docChg>
  </pc:docChgLst>
  <pc:docChgLst>
    <pc:chgData name="Alex Terentiev" userId="S::aterentiev@microsoft.com::b089aebb-68c6-439e-96df-7e98da5a759e" providerId="AD" clId="Web-{8ACCDC58-8BA9-40E3-8C56-13344C90C7DD}"/>
    <pc:docChg chg="modSld">
      <pc:chgData name="Alex Terentiev" userId="S::aterentiev@microsoft.com::b089aebb-68c6-439e-96df-7e98da5a759e" providerId="AD" clId="Web-{8ACCDC58-8BA9-40E3-8C56-13344C90C7DD}" dt="2022-08-08T13:23:49.822" v="33" actId="20577"/>
      <pc:docMkLst>
        <pc:docMk/>
      </pc:docMkLst>
      <pc:sldChg chg="delSp modSp">
        <pc:chgData name="Alex Terentiev" userId="S::aterentiev@microsoft.com::b089aebb-68c6-439e-96df-7e98da5a759e" providerId="AD" clId="Web-{8ACCDC58-8BA9-40E3-8C56-13344C90C7DD}" dt="2022-08-08T13:23:49.822" v="33" actId="20577"/>
        <pc:sldMkLst>
          <pc:docMk/>
          <pc:sldMk cId="4037611923" sldId="3334"/>
        </pc:sldMkLst>
        <pc:spChg chg="mod">
          <ac:chgData name="Alex Terentiev" userId="S::aterentiev@microsoft.com::b089aebb-68c6-439e-96df-7e98da5a759e" providerId="AD" clId="Web-{8ACCDC58-8BA9-40E3-8C56-13344C90C7DD}" dt="2022-08-08T13:23:49.822" v="33" actId="20577"/>
          <ac:spMkLst>
            <pc:docMk/>
            <pc:sldMk cId="4037611923" sldId="3334"/>
            <ac:spMk id="3" creationId="{CBDC9C38-872E-4048-96FE-C321FEF21EC1}"/>
          </ac:spMkLst>
        </pc:spChg>
        <pc:spChg chg="del">
          <ac:chgData name="Alex Terentiev" userId="S::aterentiev@microsoft.com::b089aebb-68c6-439e-96df-7e98da5a759e" providerId="AD" clId="Web-{8ACCDC58-8BA9-40E3-8C56-13344C90C7DD}" dt="2022-08-08T13:23:23.555" v="0"/>
          <ac:spMkLst>
            <pc:docMk/>
            <pc:sldMk cId="4037611923" sldId="3334"/>
            <ac:spMk id="20" creationId="{06E1D393-D19B-AD3F-D085-09D781E47B78}"/>
          </ac:spMkLst>
        </pc:spChg>
      </pc:sldChg>
    </pc:docChg>
  </pc:docChgLst>
  <pc:docChgLst>
    <pc:chgData name="Alex Terentiev" userId="S::aterentiev@microsoft.com::b089aebb-68c6-439e-96df-7e98da5a759e" providerId="AD" clId="Web-{569254B1-8038-0551-684D-8A0DA254E6DB}"/>
    <pc:docChg chg="modSld">
      <pc:chgData name="Alex Terentiev" userId="S::aterentiev@microsoft.com::b089aebb-68c6-439e-96df-7e98da5a759e" providerId="AD" clId="Web-{569254B1-8038-0551-684D-8A0DA254E6DB}" dt="2022-09-21T15:38:38.990" v="0"/>
      <pc:docMkLst>
        <pc:docMk/>
      </pc:docMkLst>
      <pc:sldChg chg="delSp">
        <pc:chgData name="Alex Terentiev" userId="S::aterentiev@microsoft.com::b089aebb-68c6-439e-96df-7e98da5a759e" providerId="AD" clId="Web-{569254B1-8038-0551-684D-8A0DA254E6DB}" dt="2022-09-21T15:38:38.990" v="0"/>
        <pc:sldMkLst>
          <pc:docMk/>
          <pc:sldMk cId="4037611923" sldId="3334"/>
        </pc:sldMkLst>
        <pc:spChg chg="del">
          <ac:chgData name="Alex Terentiev" userId="S::aterentiev@microsoft.com::b089aebb-68c6-439e-96df-7e98da5a759e" providerId="AD" clId="Web-{569254B1-8038-0551-684D-8A0DA254E6DB}" dt="2022-09-21T15:38:38.990" v="0"/>
          <ac:spMkLst>
            <pc:docMk/>
            <pc:sldMk cId="4037611923" sldId="3334"/>
            <ac:spMk id="21" creationId="{2DF1106A-F2DC-4769-2E63-B20EF148AFEE}"/>
          </ac:spMkLst>
        </pc:spChg>
      </pc:sldChg>
    </pc:docChg>
  </pc:docChgLst>
  <pc:docChgLst>
    <pc:chgData name="Julie Turner" userId="S::julie.turner_sympraxisconsulting.com#ext#@microsoft.onmicrosoft.com::51f00042-4c48-4111-9ee4-670ef2fc7d0e" providerId="AD" clId="Web-{C297D974-958D-46C0-B9F7-973B337CD37A}"/>
    <pc:docChg chg="modSld">
      <pc:chgData name="Julie Turner" userId="S::julie.turner_sympraxisconsulting.com#ext#@microsoft.onmicrosoft.com::51f00042-4c48-4111-9ee4-670ef2fc7d0e" providerId="AD" clId="Web-{C297D974-958D-46C0-B9F7-973B337CD37A}" dt="2022-08-08T15:02:26.212" v="1"/>
      <pc:docMkLst>
        <pc:docMk/>
      </pc:docMkLst>
      <pc:sldChg chg="delSp modSp">
        <pc:chgData name="Julie Turner" userId="S::julie.turner_sympraxisconsulting.com#ext#@microsoft.onmicrosoft.com::51f00042-4c48-4111-9ee4-670ef2fc7d0e" providerId="AD" clId="Web-{C297D974-958D-46C0-B9F7-973B337CD37A}" dt="2022-08-08T15:02:26.212" v="1"/>
        <pc:sldMkLst>
          <pc:docMk/>
          <pc:sldMk cId="2877399898" sldId="1623"/>
        </pc:sldMkLst>
        <pc:spChg chg="del mod">
          <ac:chgData name="Julie Turner" userId="S::julie.turner_sympraxisconsulting.com#ext#@microsoft.onmicrosoft.com::51f00042-4c48-4111-9ee4-670ef2fc7d0e" providerId="AD" clId="Web-{C297D974-958D-46C0-B9F7-973B337CD37A}" dt="2022-08-08T15:02:26.212" v="1"/>
          <ac:spMkLst>
            <pc:docMk/>
            <pc:sldMk cId="2877399898" sldId="1623"/>
            <ac:spMk id="207" creationId="{2E63BDAF-0F8E-C88F-24EC-04C0C55A09E2}"/>
          </ac:spMkLst>
        </pc:spChg>
      </pc:sldChg>
    </pc:docChg>
  </pc:docChgLst>
  <pc:docChgLst>
    <pc:chgData name="Julie Turner" userId="S::julie.turner_sympraxisconsulting.com#ext#@microsoft.onmicrosoft.com::51f00042-4c48-4111-9ee4-670ef2fc7d0e" providerId="AD" clId="Web-{FE153201-048B-4851-9BBC-7113D804C19A}"/>
    <pc:docChg chg="modSld">
      <pc:chgData name="Julie Turner" userId="S::julie.turner_sympraxisconsulting.com#ext#@microsoft.onmicrosoft.com::51f00042-4c48-4111-9ee4-670ef2fc7d0e" providerId="AD" clId="Web-{FE153201-048B-4851-9BBC-7113D804C19A}" dt="2022-08-22T15:23:28.892" v="161" actId="20577"/>
      <pc:docMkLst>
        <pc:docMk/>
      </pc:docMkLst>
      <pc:sldChg chg="delSp modSp">
        <pc:chgData name="Julie Turner" userId="S::julie.turner_sympraxisconsulting.com#ext#@microsoft.onmicrosoft.com::51f00042-4c48-4111-9ee4-670ef2fc7d0e" providerId="AD" clId="Web-{FE153201-048B-4851-9BBC-7113D804C19A}" dt="2022-08-22T15:23:28.892" v="161" actId="20577"/>
        <pc:sldMkLst>
          <pc:docMk/>
          <pc:sldMk cId="2877399898" sldId="1623"/>
        </pc:sldMkLst>
        <pc:spChg chg="mod">
          <ac:chgData name="Julie Turner" userId="S::julie.turner_sympraxisconsulting.com#ext#@microsoft.onmicrosoft.com::51f00042-4c48-4111-9ee4-670ef2fc7d0e" providerId="AD" clId="Web-{FE153201-048B-4851-9BBC-7113D804C19A}" dt="2022-08-22T15:23:28.892" v="16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E153201-048B-4851-9BBC-7113D804C19A}" dt="2022-08-22T15:20:08.216" v="0"/>
          <ac:spMkLst>
            <pc:docMk/>
            <pc:sldMk cId="2877399898" sldId="1623"/>
            <ac:spMk id="141" creationId="{70245010-19B2-7F2A-0468-9B45890BC1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9/22/2022 11:02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9/22/2022 11:02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github.com/pnp/cli-microsoft365" TargetMode="External"/><Relationship Id="rId3" Type="http://schemas.openxmlformats.org/officeDocument/2006/relationships/hyperlink" Target="https://pnp.github.io/cli-microsoft365/about/release-notes/" TargetMode="External"/><Relationship Id="rId7" Type="http://schemas.openxmlformats.org/officeDocument/2006/relationships/hyperlink" Target="https://twitter.com/climicrosoft365"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pnp.github.io/cli-microsoft365/user-guide/run-cli-in-docker-container/" TargetMode="External"/><Relationship Id="rId5" Type="http://schemas.openxmlformats.org/officeDocument/2006/relationships/hyperlink" Target="https://www.npmjs.com/package/@pnp/cli-microsoft365" TargetMode="External"/><Relationship Id="rId4" Type="http://schemas.openxmlformats.org/officeDocument/2006/relationships/hyperlink" Target="https://pnp.github.io/cli-microsoft365/cmd/reques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9/22/2022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25422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03702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936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3897829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AutoNum type="arabicPeriod"/>
            </a:pPr>
            <a:r>
              <a:rPr lang="en-GB" sz="1800" b="0" i="0" dirty="0">
                <a:effectLst/>
                <a:latin typeface="Calibri" panose="020F0502020204030204" pitchFamily="34" charset="0"/>
              </a:rPr>
              <a:t>Introduce yourself - "Hey everyone </a:t>
            </a:r>
            <a:r>
              <a:rPr lang="en-GB" sz="1800" b="0" i="0" dirty="0">
                <a:effectLst/>
                <a:latin typeface="Apple Color Emoji" pitchFamily="2" charset="0"/>
              </a:rPr>
              <a:t>👋</a:t>
            </a:r>
            <a:r>
              <a:rPr lang="en-GB" sz="1800" b="0" i="0" dirty="0">
                <a:effectLst/>
                <a:latin typeface="Calibri" panose="020F0502020204030204" pitchFamily="34" charset="0"/>
              </a:rPr>
              <a:t> "</a:t>
            </a:r>
          </a:p>
          <a:p>
            <a:pPr rtl="0" fontAlgn="ctr">
              <a:spcBef>
                <a:spcPts val="0"/>
              </a:spcBef>
              <a:spcAft>
                <a:spcPts val="0"/>
              </a:spcAft>
              <a:buFont typeface="+mj-lt"/>
              <a:buAutoNum type="arabicPeriod"/>
            </a:pPr>
            <a:r>
              <a:rPr lang="en-GB" sz="1800" b="0" i="0" dirty="0">
                <a:effectLst/>
                <a:latin typeface="Calibri" panose="020F0502020204030204" pitchFamily="34" charset="0"/>
              </a:rPr>
              <a:t>High level - "We have been busy adding new capabilities to CLI for Microsoft 365 v5.8 beta which we will release at the end of the month"</a:t>
            </a:r>
          </a:p>
          <a:p>
            <a:pPr rtl="0" fontAlgn="ctr">
              <a:spcBef>
                <a:spcPts val="0"/>
              </a:spcBef>
              <a:spcAft>
                <a:spcPts val="0"/>
              </a:spcAft>
              <a:buFont typeface="+mj-lt"/>
              <a:buAutoNum type="arabicPeriod"/>
            </a:pPr>
            <a:r>
              <a:rPr lang="en-GB" sz="1800" b="0" i="0" dirty="0">
                <a:effectLst/>
                <a:latin typeface="Calibri" panose="020F0502020204030204" pitchFamily="34" charset="0"/>
              </a:rPr>
              <a:t>Summary - "In this release we have new commands and enhancements across Microsoft Graph, OneNote, SharePoint Online, as well as general improvements and bug fixes. Most notably we have added a new command that will help you execute web requests using the CLI"</a:t>
            </a:r>
          </a:p>
          <a:p>
            <a:pPr rtl="0" fontAlgn="ctr">
              <a:spcBef>
                <a:spcPts val="0"/>
              </a:spcBef>
              <a:spcAft>
                <a:spcPts val="0"/>
              </a:spcAft>
              <a:buFont typeface="+mj-lt"/>
              <a:buAutoNum type="arabicPeriod"/>
            </a:pPr>
            <a:r>
              <a:rPr lang="en-US" sz="1800" b="0" i="0" dirty="0">
                <a:effectLst/>
                <a:latin typeface="Calibri" panose="020F0502020204030204" pitchFamily="34" charset="0"/>
              </a:rPr>
              <a:t>CTA (engage) - "I have provided some links in the chat for you to access all the key resources surrounding this release"</a:t>
            </a:r>
          </a:p>
          <a:p>
            <a:pPr rtl="0" fontAlgn="ctr">
              <a:spcBef>
                <a:spcPts val="0"/>
              </a:spcBef>
              <a:spcAft>
                <a:spcPts val="0"/>
              </a:spcAft>
              <a:buFont typeface="+mj-lt"/>
              <a:buAutoNum type="arabicPeriod"/>
            </a:pPr>
            <a:r>
              <a:rPr lang="en-GB" sz="1800" b="0" i="0" dirty="0">
                <a:effectLst/>
                <a:latin typeface="Calibri" panose="020F0502020204030204" pitchFamily="34" charset="0"/>
              </a:rPr>
              <a:t>CTA (check docs) - "please checkout the release notes for further detail on what has been included so far"</a:t>
            </a:r>
          </a:p>
          <a:p>
            <a:pPr rtl="0" fontAlgn="ctr">
              <a:spcBef>
                <a:spcPts val="0"/>
              </a:spcBef>
              <a:spcAft>
                <a:spcPts val="0"/>
              </a:spcAft>
              <a:buFont typeface="+mj-lt"/>
              <a:buAutoNum type="arabicPeriod"/>
            </a:pPr>
            <a:r>
              <a:rPr lang="en-GB" sz="1800" b="0" i="0" dirty="0">
                <a:effectLst/>
                <a:latin typeface="Calibri" panose="020F0502020204030204" pitchFamily="34" charset="0"/>
              </a:rPr>
              <a:t>CTA (install) - "If you want to try out the beta version, you can install directly from </a:t>
            </a:r>
            <a:r>
              <a:rPr lang="en-GB" sz="1800" b="0" i="0" dirty="0" err="1">
                <a:effectLst/>
                <a:latin typeface="Calibri" panose="020F0502020204030204" pitchFamily="34" charset="0"/>
              </a:rPr>
              <a:t>npm</a:t>
            </a:r>
            <a:r>
              <a:rPr lang="en-GB" sz="1800" b="0" i="0" dirty="0">
                <a:effectLst/>
                <a:latin typeface="Calibri" panose="020F0502020204030204" pitchFamily="34" charset="0"/>
              </a:rPr>
              <a:t>, or alternatively use our Docker image to run CLI in a container" </a:t>
            </a:r>
          </a:p>
          <a:p>
            <a:pPr rtl="0" fontAlgn="ctr">
              <a:spcBef>
                <a:spcPts val="0"/>
              </a:spcBef>
              <a:spcAft>
                <a:spcPts val="0"/>
              </a:spcAft>
              <a:buFont typeface="+mj-lt"/>
              <a:buAutoNum type="arabicPeriod"/>
            </a:pPr>
            <a:r>
              <a:rPr lang="en-GB" sz="1800" b="0" i="0" dirty="0">
                <a:effectLst/>
                <a:latin typeface="Calibri" panose="020F0502020204030204" pitchFamily="34" charset="0"/>
              </a:rPr>
              <a:t>CTA (follow us) - "If you want to keep up with the latest beta releases, I recommend that you can follow our Twitter account @climicrosoft365"</a:t>
            </a:r>
          </a:p>
          <a:p>
            <a:pPr rtl="0" fontAlgn="ctr">
              <a:spcBef>
                <a:spcPts val="0"/>
              </a:spcBef>
              <a:spcAft>
                <a:spcPts val="0"/>
              </a:spcAft>
              <a:buFont typeface="+mj-lt"/>
              <a:buAutoNum type="arabicPeriod"/>
            </a:pPr>
            <a:r>
              <a:rPr lang="en-GB" sz="1800" b="0" i="0" dirty="0">
                <a:effectLst/>
                <a:latin typeface="Calibri" panose="020F0502020204030204" pitchFamily="34" charset="0"/>
              </a:rPr>
              <a:t>CTA (feedback) - "</a:t>
            </a:r>
            <a:r>
              <a:rPr lang="en-US" sz="1800" b="0" i="0" dirty="0">
                <a:effectLst/>
                <a:latin typeface="Calibri" panose="020F0502020204030204" pitchFamily="34" charset="0"/>
              </a:rPr>
              <a:t>If you have any feedback (both positive and negative) or ideas for new features that you'd like to see, then please checkout the GitHub repo, and either raise an issue or start a discussion, we would absolutely love to hear from you"</a:t>
            </a:r>
            <a:endParaRPr lang="en-GB" sz="1800" b="0" i="0" dirty="0">
              <a:effectLst/>
              <a:latin typeface="Calibri" panose="020F0502020204030204" pitchFamily="34" charset="0"/>
            </a:endParaRPr>
          </a:p>
          <a:p>
            <a:pPr rtl="0" fontAlgn="ctr">
              <a:spcBef>
                <a:spcPts val="0"/>
              </a:spcBef>
              <a:spcAft>
                <a:spcPts val="0"/>
              </a:spcAft>
              <a:buFont typeface="+mj-lt"/>
              <a:buAutoNum type="arabicPeriod"/>
            </a:pPr>
            <a:r>
              <a:rPr lang="en-US" sz="1800" b="0" i="0" dirty="0">
                <a:effectLst/>
                <a:latin typeface="Calibri" panose="020F0502020204030204" pitchFamily="34" charset="0"/>
              </a:rPr>
              <a:t>Closing (Thank you) - "Finally, thank you to all the contributors who made this release possible. That’s all for now, thank you”</a:t>
            </a:r>
          </a:p>
          <a:p>
            <a:pPr rtl="0" fontAlgn="ctr">
              <a:spcBef>
                <a:spcPts val="0"/>
              </a:spcBef>
              <a:spcAft>
                <a:spcPts val="0"/>
              </a:spcAft>
              <a:buFont typeface="+mj-lt"/>
              <a:buAutoNum type="arabicPeriod"/>
            </a:pPr>
            <a:endParaRPr lang="en-US" sz="1800" b="0" i="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Apple Color Emoji" pitchFamily="2" charset="0"/>
              </a:rPr>
              <a:t>📝</a:t>
            </a:r>
            <a:r>
              <a:rPr lang="en-GB" sz="1800" dirty="0">
                <a:effectLst/>
                <a:latin typeface="Segoe UI" panose="020B0502040204020203" pitchFamily="34" charset="0"/>
              </a:rPr>
              <a:t> </a:t>
            </a:r>
            <a:r>
              <a:rPr lang="en-GB" sz="1800" dirty="0">
                <a:effectLst/>
                <a:latin typeface="Segoe UI" panose="020B0502040204020203" pitchFamily="34" charset="0"/>
                <a:hlinkClick r:id="rId3"/>
              </a:rPr>
              <a:t>Release notes - CLI for Microsoft 365 (pnp.github.io)</a:t>
            </a:r>
            <a:endParaRPr lang="en-GB" sz="1800" dirty="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dirty="0">
                <a:effectLst/>
                <a:latin typeface="Apple Color Emoji" pitchFamily="2" charset="0"/>
              </a:rPr>
              <a:t>⚡️ </a:t>
            </a:r>
            <a:r>
              <a:rPr lang="en-GB" sz="1800" dirty="0">
                <a:effectLst/>
                <a:latin typeface="Segoe UI" panose="020B0502040204020203" pitchFamily="34" charset="0"/>
                <a:hlinkClick r:id="rId4"/>
              </a:rPr>
              <a:t>request - CLI for Microsoft 365 (pnp.github.io)</a:t>
            </a:r>
            <a:endParaRPr lang="en-GB" sz="1800" dirty="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US" sz="1800" dirty="0">
                <a:effectLst/>
                <a:latin typeface="Apple Color Emoji" pitchFamily="2" charset="0"/>
              </a:rPr>
              <a:t>📦</a:t>
            </a:r>
            <a:r>
              <a:rPr lang="en-GB" sz="1800" dirty="0">
                <a:effectLst/>
                <a:latin typeface="Segoe UI" panose="020B0502040204020203" pitchFamily="34" charset="0"/>
              </a:rPr>
              <a:t> </a:t>
            </a:r>
            <a:r>
              <a:rPr lang="en-GB" sz="1800" dirty="0">
                <a:effectLst/>
                <a:latin typeface="Segoe UI" panose="020B0502040204020203" pitchFamily="34" charset="0"/>
                <a:hlinkClick r:id="rId5"/>
              </a:rPr>
              <a:t>@pnp/cli-microsoft365 - npm (npmjs.com)</a:t>
            </a:r>
            <a:endParaRPr lang="en-GB" sz="1800" dirty="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dirty="0">
                <a:effectLst/>
                <a:latin typeface="Apple Color Emoji" pitchFamily="2" charset="0"/>
              </a:rPr>
              <a:t>🐳 </a:t>
            </a:r>
            <a:r>
              <a:rPr lang="en-GB" sz="1800" dirty="0">
                <a:effectLst/>
                <a:latin typeface="Segoe UI" panose="020B0502040204020203" pitchFamily="34" charset="0"/>
                <a:hlinkClick r:id="rId6"/>
              </a:rPr>
              <a:t>Run CLI in a Docker Container - CLI for Microsoft 365 (pnp.github.io)</a:t>
            </a:r>
            <a:endParaRPr lang="en-GB" sz="1800" dirty="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dirty="0">
                <a:effectLst/>
                <a:latin typeface="Apple Color Emoji" pitchFamily="2" charset="0"/>
              </a:rPr>
              <a:t>💬 </a:t>
            </a:r>
            <a:r>
              <a:rPr lang="en-GB" sz="1800" dirty="0">
                <a:effectLst/>
                <a:latin typeface="Segoe UI" panose="020B0502040204020203" pitchFamily="34" charset="0"/>
                <a:hlinkClick r:id="rId7"/>
              </a:rPr>
              <a:t>CLI for Microsoft 365 (@climicrosoft365) / Twitter</a:t>
            </a:r>
            <a:endParaRPr lang="en-GB" sz="1800" dirty="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dirty="0">
                <a:effectLst/>
                <a:latin typeface="Apple Color Emoji" pitchFamily="2" charset="0"/>
              </a:rPr>
              <a:t>💻 </a:t>
            </a:r>
            <a:r>
              <a:rPr lang="en-GB" sz="1800" dirty="0">
                <a:effectLst/>
                <a:latin typeface="Segoe UI" panose="020B0502040204020203" pitchFamily="34" charset="0"/>
                <a:hlinkClick r:id="rId8"/>
              </a:rPr>
              <a:t>pnp/cli-microsoft365: Manage Microsoft 365 and SharePoint Framework projects on any platform (github.com)</a:t>
            </a:r>
            <a:endParaRPr lang="en-GB" sz="1800" dirty="0">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16</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B92E6-A534-4824-89D3-9906B4F4C450}" type="slidenum">
              <a:rPr lang="en-US" smtClean="0"/>
              <a:t>18</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dirty="0">
                <a:cs typeface="Segoe UI"/>
                <a:hlinkClick r:id="rId3"/>
              </a:rPr>
              <a:t>https://github.com/microsoft-search/pnp-modern-search</a:t>
            </a:r>
            <a:endParaRPr lang="en-US" sz="1600" b="1" dirty="0">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20</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F"/>
                </a:solidFill>
                <a:effectLst/>
                <a:latin typeface="-apple-system"/>
              </a:rPr>
              <a:t>This is a sample how we can reuse graph client between ACEs from a different solutions. This can be quite handy especially if we implement batching strategy (as in this sample). Thanks to that requests from all ACEs can be batched together, which improves performance and overall end user experience</a:t>
            </a:r>
            <a:endParaRPr lang="en-US" sz="1400" dirty="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520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dirty="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16456-3B92-48A4-8CB6-61EC86E74CAD}" type="slidenum">
              <a:rPr lang="en-US" smtClean="0"/>
              <a:t>26</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0070C0"/>
                </a:solidFill>
                <a:hlinkClick r:id="rId3"/>
              </a:rPr>
              <a:t>m365-dev-sig</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dirty="0" err="1">
                <a:solidFill>
                  <a:schemeClr val="tx1"/>
                </a:solidFill>
                <a:effectLst/>
                <a:latin typeface="Segoe UI Light" pitchFamily="34" charset="0"/>
                <a:ea typeface="+mn-ea"/>
                <a:cs typeface="+mn-cs"/>
              </a:rPr>
              <a:t>Dan’s</a:t>
            </a:r>
            <a:r>
              <a:rPr lang="es-419" sz="900" kern="1200" dirty="0">
                <a:solidFill>
                  <a:schemeClr val="tx1"/>
                </a:solidFill>
                <a:effectLst/>
                <a:latin typeface="Segoe UI Light" pitchFamily="34" charset="0"/>
                <a:ea typeface="+mn-ea"/>
                <a:cs typeface="+mn-cs"/>
              </a:rPr>
              <a:t> </a:t>
            </a:r>
            <a:r>
              <a:rPr lang="es-419" sz="900" kern="1200" dirty="0" err="1">
                <a:solidFill>
                  <a:schemeClr val="tx1"/>
                </a:solidFill>
                <a:effectLst/>
                <a:latin typeface="Segoe UI Light" pitchFamily="34" charset="0"/>
                <a:ea typeface="+mn-ea"/>
                <a:cs typeface="+mn-cs"/>
              </a:rPr>
              <a:t>slide</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25 Total attendees, 16 attendees who attended both First-Time Contributors and Community Docs sessions.</a:t>
            </a:r>
            <a:endParaRPr lang="en-US" sz="900" kern="1200" dirty="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9/22/2022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50560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22/09/2022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9/22/2022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9/22/2022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42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2947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9/22/2022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9/22/2022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9/22/2022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9/22/2022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9/22/2022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9/22/2022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9/22/2022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9/22/2022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9/22/2022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9/22/2022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33.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image" Target="../media/image1.emf"/><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theme" Target="../theme/theme3.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635" r:id="rId59"/>
    <p:sldLayoutId id="2147484703" r:id="rId6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9/22/2022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51.xml"/><Relationship Id="rId6" Type="http://schemas.openxmlformats.org/officeDocument/2006/relationships/hyperlink" Target="https://www.microsoft.com/en-us/microsoft-viva/event" TargetMode="External"/><Relationship Id="rId5" Type="http://schemas.openxmlformats.org/officeDocument/2006/relationships/image" Target="../media/image71.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4.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5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80.svg"/></Relationships>
</file>

<file path=ppt/slides/_rels/slide14.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42" Type="http://schemas.openxmlformats.org/officeDocument/2006/relationships/image" Target="../media/image119.png"/><Relationship Id="rId47" Type="http://schemas.openxmlformats.org/officeDocument/2006/relationships/image" Target="../media/image124.svg"/><Relationship Id="rId50" Type="http://schemas.openxmlformats.org/officeDocument/2006/relationships/image" Target="../media/image127.png"/><Relationship Id="rId7" Type="http://schemas.openxmlformats.org/officeDocument/2006/relationships/image" Target="../media/image84.svg"/><Relationship Id="rId2" Type="http://schemas.openxmlformats.org/officeDocument/2006/relationships/notesSlide" Target="../notesSlides/notesSlide13.xml"/><Relationship Id="rId16" Type="http://schemas.openxmlformats.org/officeDocument/2006/relationships/image" Target="../media/image93.png"/><Relationship Id="rId29" Type="http://schemas.openxmlformats.org/officeDocument/2006/relationships/image" Target="../media/image106.sv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45" Type="http://schemas.openxmlformats.org/officeDocument/2006/relationships/image" Target="../media/image122.sv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svg"/><Relationship Id="rId36" Type="http://schemas.openxmlformats.org/officeDocument/2006/relationships/image" Target="../media/image113.png"/><Relationship Id="rId49" Type="http://schemas.openxmlformats.org/officeDocument/2006/relationships/image" Target="../media/image126.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4" Type="http://schemas.openxmlformats.org/officeDocument/2006/relationships/image" Target="../media/image121.pn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43" Type="http://schemas.openxmlformats.org/officeDocument/2006/relationships/image" Target="../media/image120.svg"/><Relationship Id="rId48" Type="http://schemas.openxmlformats.org/officeDocument/2006/relationships/image" Target="../media/image125.png"/><Relationship Id="rId8" Type="http://schemas.openxmlformats.org/officeDocument/2006/relationships/image" Target="../media/image85.png"/><Relationship Id="rId3" Type="http://schemas.openxmlformats.org/officeDocument/2006/relationships/hyperlink" Target="http://Dochttps:/pnp.github.io/pnpjs/" TargetMode="External"/><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 Id="rId46" Type="http://schemas.openxmlformats.org/officeDocument/2006/relationships/image" Target="../media/image123.png"/><Relationship Id="rId20" Type="http://schemas.openxmlformats.org/officeDocument/2006/relationships/image" Target="../media/image97.png"/><Relationship Id="rId41" Type="http://schemas.openxmlformats.org/officeDocument/2006/relationships/image" Target="../media/image118.svg"/><Relationship Id="rId1" Type="http://schemas.openxmlformats.org/officeDocument/2006/relationships/slideLayout" Target="../slideLayouts/slideLayout54.xml"/><Relationship Id="rId6" Type="http://schemas.openxmlformats.org/officeDocument/2006/relationships/image" Target="../media/image83.png"/></Relationships>
</file>

<file path=ppt/slides/_rels/slide15.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hyperlink" Target="https://pnp.github.io/sp-dev-fx-controls-react/about/release-notes/" TargetMode="External"/><Relationship Id="rId7"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 Id="rId9" Type="http://schemas.openxmlformats.org/officeDocument/2006/relationships/image" Target="../media/image1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hyperlink" Target="http://aka.ms/pnp-search" TargetMode="External"/><Relationship Id="rId7" Type="http://schemas.openxmlformats.org/officeDocument/2006/relationships/image" Target="../media/image135.png"/><Relationship Id="rId2" Type="http://schemas.openxmlformats.org/officeDocument/2006/relationships/notesSlide" Target="../notesSlides/notesSlide19.xml"/><Relationship Id="rId1" Type="http://schemas.openxmlformats.org/officeDocument/2006/relationships/slideLayout" Target="../slideLayouts/slideLayout54.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38.png"/><Relationship Id="rId4" Type="http://schemas.openxmlformats.org/officeDocument/2006/relationships/hyperlink" Target="https://github.com/microsoft-search/pnp-modern-search/releases" TargetMode="External"/><Relationship Id="rId9" Type="http://schemas.openxmlformats.org/officeDocument/2006/relationships/image" Target="../media/image137.png"/></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41.svg"/></Relationships>
</file>

<file path=ppt/slides/_rels/slide22.xml.rels><?xml version="1.0" encoding="UTF-8" standalone="yes"?>
<Relationships xmlns="http://schemas.openxmlformats.org/package/2006/relationships"><Relationship Id="rId3" Type="http://schemas.openxmlformats.org/officeDocument/2006/relationships/hyperlink" Target="https://aka.ms/spfx-extensions" TargetMode="External"/><Relationship Id="rId2" Type="http://schemas.openxmlformats.org/officeDocument/2006/relationships/notesSlide" Target="../notesSlides/notesSlide21.xml"/><Relationship Id="rId1" Type="http://schemas.openxmlformats.org/officeDocument/2006/relationships/slideLayout" Target="../slideLayouts/slideLayout54.xml"/><Relationship Id="rId6" Type="http://schemas.openxmlformats.org/officeDocument/2006/relationships/image" Target="../media/image142.png"/><Relationship Id="rId5" Type="http://schemas.openxmlformats.org/officeDocument/2006/relationships/hyperlink" Target="https://aka.ms/spfx-aces" TargetMode="External"/><Relationship Id="rId4" Type="http://schemas.openxmlformats.org/officeDocument/2006/relationships/hyperlink" Target="https://aka.ms/spfx-webparts"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47.gif"/><Relationship Id="rId3" Type="http://schemas.openxmlformats.org/officeDocument/2006/relationships/image" Target="../media/image143.png"/><Relationship Id="rId7" Type="http://schemas.openxmlformats.org/officeDocument/2006/relationships/image" Target="../media/image146.gif"/><Relationship Id="rId2" Type="http://schemas.openxmlformats.org/officeDocument/2006/relationships/notesSlide" Target="../notesSlides/notesSlide22.xml"/><Relationship Id="rId1" Type="http://schemas.openxmlformats.org/officeDocument/2006/relationships/slideLayout" Target="../slideLayouts/slideLayout54.xml"/><Relationship Id="rId6" Type="http://schemas.openxmlformats.org/officeDocument/2006/relationships/image" Target="../media/image145.svg"/><Relationship Id="rId5" Type="http://schemas.openxmlformats.org/officeDocument/2006/relationships/image" Target="../media/image14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47.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14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51.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calls"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52.xml"/><Relationship Id="rId5" Type="http://schemas.openxmlformats.org/officeDocument/2006/relationships/image" Target="../media/image61.png"/><Relationship Id="rId4" Type="http://schemas.openxmlformats.org/officeDocument/2006/relationships/hyperlink" Target="https://aka.ms/sharing-is-carin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image" Target="../media/image63.png"/><Relationship Id="rId5" Type="http://schemas.openxmlformats.org/officeDocument/2006/relationships/hyperlink" Target="https://aka.ms/m365pnp-recognition" TargetMode="External"/><Relationship Id="rId10" Type="http://schemas.openxmlformats.org/officeDocument/2006/relationships/image" Target="../media/image67.png"/><Relationship Id="rId4" Type="http://schemas.openxmlformats.org/officeDocument/2006/relationships/image" Target="../media/image56.pn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dirty="0"/>
              <a:t>September 22</a:t>
            </a:r>
            <a:r>
              <a:rPr lang="en-US" baseline="30000" dirty="0"/>
              <a:t>nd</a:t>
            </a:r>
            <a:r>
              <a:rPr lang="en-US" dirty="0"/>
              <a:t>, 2022</a:t>
            </a:r>
          </a:p>
          <a:p>
            <a:endParaRPr lang="en-US" dirty="0"/>
          </a:p>
          <a:p>
            <a:r>
              <a:rPr lang="en-US" dirty="0"/>
              <a:t>Microsoft 365 PnP Team</a:t>
            </a:r>
            <a:endParaRPr lang="en-US" dirty="0">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a:rPr>
              <a:t>Your host in this call: </a:t>
            </a:r>
            <a:br>
              <a:rPr lang="en-US" sz="2400" dirty="0">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a:rPr>
              <a:t>Garry Trinder (Microsoft)</a:t>
            </a:r>
          </a:p>
        </p:txBody>
      </p:sp>
      <p:sp>
        <p:nvSpPr>
          <p:cNvPr id="10" name="TextBox 9">
            <a:extLst>
              <a:ext uri="{FF2B5EF4-FFF2-40B4-BE49-F238E27FC236}">
                <a16:creationId xmlns:a16="http://schemas.microsoft.com/office/drawing/2014/main" id="{E8CB7C34-041D-7B01-C432-A4F98CCA69B0}"/>
              </a:ext>
            </a:extLst>
          </p:cNvPr>
          <p:cNvSpPr txBox="1"/>
          <p:nvPr/>
        </p:nvSpPr>
        <p:spPr>
          <a:xfrm>
            <a:off x="10929520" y="1629026"/>
            <a:ext cx="1468379" cy="494751"/>
          </a:xfrm>
          <a:prstGeom prst="rect">
            <a:avLst/>
          </a:prstGeom>
          <a:noFill/>
          <a:scene3d>
            <a:camera prst="isometricOffAxis2Left"/>
            <a:lightRig rig="threePt" dir="t"/>
          </a:scene3d>
        </p:spPr>
        <p:txBody>
          <a:bodyPr wrap="square" lIns="182880" tIns="146304" rIns="182880" bIns="146304" rtlCol="0">
            <a:spAutoFit/>
          </a:bodyPr>
          <a:lstStyle/>
          <a:p>
            <a:pPr>
              <a:lnSpc>
                <a:spcPct val="90000"/>
              </a:lnSpc>
              <a:spcAft>
                <a:spcPts val="600"/>
              </a:spcAft>
            </a:pPr>
            <a:r>
              <a:rPr lang="en-US" sz="1400" dirty="0">
                <a:solidFill>
                  <a:srgbClr val="0E6DC0"/>
                </a:solidFill>
                <a:latin typeface="Ink Draft" panose="03080402000500000000" pitchFamily="66" charset="0"/>
              </a:rPr>
              <a:t>We ❤ Patrick</a:t>
            </a:r>
          </a:p>
        </p:txBody>
      </p:sp>
    </p:spTree>
    <p:extLst>
      <p:ext uri="{BB962C8B-B14F-4D97-AF65-F5344CB8AC3E}">
        <p14:creationId xmlns:p14="http://schemas.microsoft.com/office/powerpoint/2010/main" val="41802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creenshot of the new Viva Connections home page pieced together from Microsoft Live Event on 22 September 2022">
            <a:extLst>
              <a:ext uri="{FF2B5EF4-FFF2-40B4-BE49-F238E27FC236}">
                <a16:creationId xmlns:a16="http://schemas.microsoft.com/office/drawing/2014/main" id="{1090878C-D1B4-3503-B896-AD522FF75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3063" y="240632"/>
            <a:ext cx="4090374" cy="6513260"/>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Microsoft Viva Connections and daily briefing email enhancements to unify the employee experience&#10;       &#10;      &#10;     &#10;   &#10;  &#10; &#10;   &#10; &#10; &#10; &#10; &#10; &#10;">
            <a:extLst>
              <a:ext uri="{FF2B5EF4-FFF2-40B4-BE49-F238E27FC236}">
                <a16:creationId xmlns:a16="http://schemas.microsoft.com/office/drawing/2014/main" id="{5C2942C6-984A-62B7-E743-339A1E85C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096" y="1486066"/>
            <a:ext cx="6515193" cy="4728243"/>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pic>
        <p:nvPicPr>
          <p:cNvPr id="1032" name="Picture 8" descr="thumbnail image 5 captioned Target cards to groups in your organization to make each employee’s experience personal and relevant to them">
            <a:extLst>
              <a:ext uri="{FF2B5EF4-FFF2-40B4-BE49-F238E27FC236}">
                <a16:creationId xmlns:a16="http://schemas.microsoft.com/office/drawing/2014/main" id="{339FB36F-6421-1E36-91AC-6E893810B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821" y="4590557"/>
            <a:ext cx="4273821" cy="29916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umbnail image 4 captioned Rich feed from across Microsoft 365">
            <a:extLst>
              <a:ext uri="{FF2B5EF4-FFF2-40B4-BE49-F238E27FC236}">
                <a16:creationId xmlns:a16="http://schemas.microsoft.com/office/drawing/2014/main" id="{612CC8D8-0CC2-35E1-E3D2-19C3B510EC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18"/>
          <a:stretch/>
        </p:blipFill>
        <p:spPr bwMode="auto">
          <a:xfrm>
            <a:off x="6060769" y="4590557"/>
            <a:ext cx="1707298" cy="66441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56D2FF-720A-B907-B542-FB1C14B94C9C}"/>
              </a:ext>
            </a:extLst>
          </p:cNvPr>
          <p:cNvSpPr/>
          <p:nvPr/>
        </p:nvSpPr>
        <p:spPr bwMode="auto">
          <a:xfrm>
            <a:off x="453059" y="261482"/>
            <a:ext cx="6581404" cy="601867"/>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400" b="1" spc="30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Microsoft Viva Home experience</a:t>
            </a:r>
          </a:p>
        </p:txBody>
      </p:sp>
      <p:sp>
        <p:nvSpPr>
          <p:cNvPr id="4" name="Rectangle 3">
            <a:extLst>
              <a:ext uri="{FF2B5EF4-FFF2-40B4-BE49-F238E27FC236}">
                <a16:creationId xmlns:a16="http://schemas.microsoft.com/office/drawing/2014/main" id="{708392ED-8F32-2F38-5FEC-98966978C047}"/>
              </a:ext>
            </a:extLst>
          </p:cNvPr>
          <p:cNvSpPr/>
          <p:nvPr/>
        </p:nvSpPr>
        <p:spPr bwMode="auto">
          <a:xfrm rot="21268166">
            <a:off x="480885" y="5523895"/>
            <a:ext cx="2350988" cy="635091"/>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spcBef>
                <a:spcPct val="0"/>
              </a:spcBef>
              <a:spcAft>
                <a:spcPct val="0"/>
              </a:spcAft>
            </a:pPr>
            <a:r>
              <a:rPr lang="en-US" sz="1500" dirty="0">
                <a:gradFill>
                  <a:gsLst>
                    <a:gs pos="0">
                      <a:srgbClr val="FFFFFF"/>
                    </a:gs>
                    <a:gs pos="100000">
                      <a:srgbClr val="FFFFFF"/>
                    </a:gs>
                  </a:gsLst>
                  <a:lin ang="5400000" scaled="0"/>
                </a:gradFill>
                <a:latin typeface="Segoe UI Black"/>
                <a:cs typeface="Segoe UI"/>
              </a:rPr>
              <a:t>Extensibility with SPFx</a:t>
            </a:r>
            <a:endParaRPr lang="en-US" dirty="0"/>
          </a:p>
        </p:txBody>
      </p:sp>
      <p:sp>
        <p:nvSpPr>
          <p:cNvPr id="6" name="TextBox 5">
            <a:extLst>
              <a:ext uri="{FF2B5EF4-FFF2-40B4-BE49-F238E27FC236}">
                <a16:creationId xmlns:a16="http://schemas.microsoft.com/office/drawing/2014/main" id="{54138AAC-5FAD-48EC-567A-DB7F5B01DC10}"/>
              </a:ext>
            </a:extLst>
          </p:cNvPr>
          <p:cNvSpPr txBox="1"/>
          <p:nvPr/>
        </p:nvSpPr>
        <p:spPr>
          <a:xfrm>
            <a:off x="785933" y="965067"/>
            <a:ext cx="5915656" cy="369332"/>
          </a:xfrm>
          <a:prstGeom prst="rect">
            <a:avLst/>
          </a:prstGeom>
          <a:noFill/>
        </p:spPr>
        <p:txBody>
          <a:bodyPr wrap="square">
            <a:spAutoFit/>
          </a:bodyPr>
          <a:lstStyle/>
          <a:p>
            <a:pPr algn="ctr"/>
            <a:r>
              <a:rPr lang="en-US" sz="1800" u="sng" dirty="0">
                <a:solidFill>
                  <a:srgbClr val="0563C1"/>
                </a:solidFill>
                <a:effectLst/>
                <a:latin typeface="Segoe UI" panose="020B0502040204020203" pitchFamily="34" charset="0"/>
                <a:ea typeface="Calibri" panose="020F0502020204030204" pitchFamily="34" charset="0"/>
                <a:hlinkClick r:id="rId6"/>
              </a:rPr>
              <a:t>https://www.microsoft.com/en-us/microsoft-viva/event</a:t>
            </a:r>
            <a:endParaRPr lang="en-FI" dirty="0"/>
          </a:p>
        </p:txBody>
      </p:sp>
    </p:spTree>
    <p:extLst>
      <p:ext uri="{BB962C8B-B14F-4D97-AF65-F5344CB8AC3E}">
        <p14:creationId xmlns:p14="http://schemas.microsoft.com/office/powerpoint/2010/main" val="27298806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553122-5672-49E0-86A0-770A0FE9C1B2}"/>
              </a:ext>
            </a:extLst>
          </p:cNvPr>
          <p:cNvSpPr>
            <a:spLocks noGrp="1"/>
          </p:cNvSpPr>
          <p:nvPr>
            <p:ph type="title"/>
          </p:nvPr>
        </p:nvSpPr>
        <p:spPr>
          <a:xfrm>
            <a:off x="465138" y="632779"/>
            <a:ext cx="11533187" cy="761683"/>
          </a:xfrm>
        </p:spPr>
        <p:txBody>
          <a:bodyPr/>
          <a:lstStyle/>
          <a:p>
            <a:r>
              <a:rPr lang="en-US" sz="2400"/>
              <a:t>Rolling 28 days active users (MAU) for custom SharePoint Framework components in M365</a:t>
            </a:r>
            <a:br>
              <a:rPr lang="en-US"/>
            </a:br>
            <a:r>
              <a:rPr lang="en-US" sz="1500">
                <a:latin typeface="+mn-lt"/>
              </a:rPr>
              <a:t>There are currently tens of millions of monthly active users for customer and partner created SharePoint Framework components in Microsoft 365</a:t>
            </a:r>
            <a:endParaRPr lang="en-FI" sz="1500">
              <a:latin typeface="+mn-lt"/>
            </a:endParaRPr>
          </a:p>
        </p:txBody>
      </p:sp>
      <p:sp>
        <p:nvSpPr>
          <p:cNvPr id="10" name="TextBox 9">
            <a:extLst>
              <a:ext uri="{FF2B5EF4-FFF2-40B4-BE49-F238E27FC236}">
                <a16:creationId xmlns:a16="http://schemas.microsoft.com/office/drawing/2014/main" id="{7C816919-6E6A-4402-ADE3-B85F4ACC0DF0}"/>
              </a:ext>
            </a:extLst>
          </p:cNvPr>
          <p:cNvSpPr txBox="1"/>
          <p:nvPr/>
        </p:nvSpPr>
        <p:spPr>
          <a:xfrm>
            <a:off x="7902549" y="6384478"/>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2022</a:t>
            </a:r>
            <a:endParaRPr lang="en-FI" sz="1200">
              <a:gradFill>
                <a:gsLst>
                  <a:gs pos="2917">
                    <a:schemeClr val="tx1"/>
                  </a:gs>
                  <a:gs pos="30000">
                    <a:schemeClr val="tx1"/>
                  </a:gs>
                </a:gsLst>
                <a:lin ang="5400000" scaled="0"/>
              </a:gradFill>
            </a:endParaRPr>
          </a:p>
        </p:txBody>
      </p:sp>
      <p:pic>
        <p:nvPicPr>
          <p:cNvPr id="1026" name="Picture 2">
            <a:extLst>
              <a:ext uri="{FF2B5EF4-FFF2-40B4-BE49-F238E27FC236}">
                <a16:creationId xmlns:a16="http://schemas.microsoft.com/office/drawing/2014/main" id="{135154FB-108E-4C03-BB39-07D5A7EB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052" y="6994525"/>
            <a:ext cx="2587611" cy="25876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D7D7A-5B61-E19C-DE18-0A2970824E3D}"/>
              </a:ext>
            </a:extLst>
          </p:cNvPr>
          <p:cNvSpPr txBox="1"/>
          <p:nvPr/>
        </p:nvSpPr>
        <p:spPr>
          <a:xfrm>
            <a:off x="4841388" y="6384479"/>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2021</a:t>
            </a:r>
            <a:endParaRPr lang="en-FI" sz="120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F1E7D341-ACA5-5D51-1117-938EE8397606}"/>
              </a:ext>
            </a:extLst>
          </p:cNvPr>
          <p:cNvSpPr txBox="1"/>
          <p:nvPr/>
        </p:nvSpPr>
        <p:spPr>
          <a:xfrm>
            <a:off x="3281857" y="6384480"/>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Jul 2020</a:t>
            </a:r>
            <a:endParaRPr lang="en-FI" sz="12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B63C4345-583B-697F-1922-18888AC94030}"/>
              </a:ext>
            </a:extLst>
          </p:cNvPr>
          <p:cNvSpPr txBox="1"/>
          <p:nvPr/>
        </p:nvSpPr>
        <p:spPr>
          <a:xfrm>
            <a:off x="1682699" y="6384480"/>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Jan 2020</a:t>
            </a:r>
            <a:endParaRPr lang="en-FI" sz="1200"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63295C31-4DEA-A971-DD41-7FC9B9206B07}"/>
              </a:ext>
            </a:extLst>
          </p:cNvPr>
          <p:cNvSpPr txBox="1"/>
          <p:nvPr/>
        </p:nvSpPr>
        <p:spPr>
          <a:xfrm>
            <a:off x="6347666" y="6384479"/>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2021</a:t>
            </a:r>
            <a:endParaRPr lang="en-FI" sz="120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A5409C7-6F34-74E4-1D06-16AC38A9D907}"/>
              </a:ext>
            </a:extLst>
          </p:cNvPr>
          <p:cNvSpPr txBox="1"/>
          <p:nvPr/>
        </p:nvSpPr>
        <p:spPr>
          <a:xfrm>
            <a:off x="9497059" y="6384478"/>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2022</a:t>
            </a:r>
            <a:endParaRPr lang="en-FI" sz="120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91480DE8-A5FC-05F5-A4B9-B05D4D650380}"/>
              </a:ext>
            </a:extLst>
          </p:cNvPr>
          <p:cNvSpPr/>
          <p:nvPr/>
        </p:nvSpPr>
        <p:spPr bwMode="auto">
          <a:xfrm>
            <a:off x="10776034" y="2114249"/>
            <a:ext cx="1295649" cy="1448220"/>
          </a:xfrm>
          <a:prstGeom prst="rect">
            <a:avLst/>
          </a:prstGeom>
          <a:solidFill>
            <a:schemeClr val="bg1">
              <a:lumMod val="2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2"/>
                </a:solidFill>
                <a:ea typeface="Segoe UI" pitchFamily="34" charset="0"/>
                <a:cs typeface="Segoe UI" pitchFamily="34" charset="0"/>
              </a:rPr>
              <a:t>All time highest usage in a day – Tuesday 20</a:t>
            </a:r>
            <a:r>
              <a:rPr lang="en-US" sz="1200" baseline="30000" dirty="0">
                <a:solidFill>
                  <a:schemeClr val="bg2"/>
                </a:solidFill>
                <a:ea typeface="Segoe UI" pitchFamily="34" charset="0"/>
                <a:cs typeface="Segoe UI" pitchFamily="34" charset="0"/>
              </a:rPr>
              <a:t>th</a:t>
            </a:r>
            <a:r>
              <a:rPr lang="en-US" sz="1200" dirty="0">
                <a:solidFill>
                  <a:schemeClr val="bg2"/>
                </a:solidFill>
                <a:ea typeface="Segoe UI" pitchFamily="34" charset="0"/>
                <a:cs typeface="Segoe UI" pitchFamily="34" charset="0"/>
              </a:rPr>
              <a:t>  of September 2022</a:t>
            </a:r>
            <a:endParaRPr lang="en-FI" sz="1200" dirty="0">
              <a:solidFill>
                <a:schemeClr val="bg2"/>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D505833F-DCF4-B181-317D-2C2551C16209}"/>
              </a:ext>
            </a:extLst>
          </p:cNvPr>
          <p:cNvPicPr>
            <a:picLocks noChangeAspect="1"/>
          </p:cNvPicPr>
          <p:nvPr/>
        </p:nvPicPr>
        <p:blipFill>
          <a:blip r:embed="rId4"/>
          <a:stretch>
            <a:fillRect/>
          </a:stretch>
        </p:blipFill>
        <p:spPr>
          <a:xfrm>
            <a:off x="1295300" y="1793808"/>
            <a:ext cx="9364610" cy="4680233"/>
          </a:xfrm>
          <a:prstGeom prst="rect">
            <a:avLst/>
          </a:prstGeom>
        </p:spPr>
      </p:pic>
      <p:cxnSp>
        <p:nvCxnSpPr>
          <p:cNvPr id="12" name="Straight Connector 11">
            <a:extLst>
              <a:ext uri="{FF2B5EF4-FFF2-40B4-BE49-F238E27FC236}">
                <a16:creationId xmlns:a16="http://schemas.microsoft.com/office/drawing/2014/main" id="{ADEF8085-CC88-5F33-472A-B0B73239C666}"/>
              </a:ext>
            </a:extLst>
          </p:cNvPr>
          <p:cNvCxnSpPr>
            <a:cxnSpLocks/>
          </p:cNvCxnSpPr>
          <p:nvPr/>
        </p:nvCxnSpPr>
        <p:spPr>
          <a:xfrm flipH="1" flipV="1">
            <a:off x="10638293" y="1826478"/>
            <a:ext cx="721397" cy="28777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65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0.12127 -0.00227 L 0.75236 -0.93124 " pathEditMode="relative" rAng="0" ptsTypes="AA">
                                      <p:cBhvr>
                                        <p:cTn id="6" dur="5000" fill="hold"/>
                                        <p:tgtEl>
                                          <p:spTgt spid="1026"/>
                                        </p:tgtEl>
                                        <p:attrNameLst>
                                          <p:attrName>ppt_x</p:attrName>
                                          <p:attrName>ppt_y</p:attrName>
                                        </p:attrNameLst>
                                      </p:cBhvr>
                                      <p:rCtr x="43681" y="-464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SPFx roadmap </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5282" y="1208512"/>
            <a:ext cx="5536482" cy="5553188"/>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600" dirty="0"/>
              <a:t>1.15.2 – Released in August – latest in prod version</a:t>
            </a:r>
          </a:p>
          <a:p>
            <a:pPr marL="519430" lvl="1" indent="-290830">
              <a:spcBef>
                <a:spcPts val="382"/>
              </a:spcBef>
              <a:spcAft>
                <a:spcPts val="600"/>
              </a:spcAft>
              <a:buFont typeface="Arial" panose="020B0604020202020204" pitchFamily="34" charset="0"/>
              <a:buChar char="•"/>
              <a:defRPr/>
            </a:pPr>
            <a:r>
              <a:rPr lang="en-US" sz="1200" dirty="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defRPr/>
            </a:pPr>
            <a:r>
              <a:rPr lang="en-US" sz="1200" dirty="0">
                <a:gradFill>
                  <a:gsLst>
                    <a:gs pos="1250">
                      <a:srgbClr val="2F2F2F"/>
                    </a:gs>
                    <a:gs pos="100000">
                      <a:srgbClr val="2F2F2F"/>
                    </a:gs>
                  </a:gsLst>
                  <a:lin ang="5400000" scaled="0"/>
                </a:gradFill>
                <a:latin typeface="Segoe UI"/>
              </a:rPr>
              <a:t>New media action type for Viva Connections</a:t>
            </a:r>
          </a:p>
          <a:p>
            <a:pPr marL="519430" lvl="1" indent="-290830">
              <a:spcBef>
                <a:spcPts val="382"/>
              </a:spcBef>
              <a:spcAft>
                <a:spcPts val="600"/>
              </a:spcAft>
              <a:buFont typeface="Arial" panose="020B0604020202020204" pitchFamily="34" charset="0"/>
              <a:buChar char="•"/>
              <a:defRPr/>
            </a:pPr>
            <a:r>
              <a:rPr lang="en-US" sz="1200" dirty="0" err="1">
                <a:gradFill>
                  <a:gsLst>
                    <a:gs pos="1250">
                      <a:srgbClr val="2F2F2F"/>
                    </a:gs>
                    <a:gs pos="100000">
                      <a:srgbClr val="2F2F2F"/>
                    </a:gs>
                  </a:gsLst>
                  <a:lin ang="5400000" scaled="0"/>
                </a:gradFill>
                <a:latin typeface="Segoe UI"/>
              </a:rPr>
              <a:t>ESLint</a:t>
            </a:r>
            <a:r>
              <a:rPr lang="en-US" sz="1200" dirty="0">
                <a:gradFill>
                  <a:gsLst>
                    <a:gs pos="1250">
                      <a:srgbClr val="2F2F2F"/>
                    </a:gs>
                    <a:gs pos="100000">
                      <a:srgbClr val="2F2F2F"/>
                    </a:gs>
                  </a:gsLst>
                  <a:lin ang="5400000" scaled="0"/>
                </a:gradFill>
                <a:latin typeface="Segoe UI"/>
              </a:rPr>
              <a:t> support update based on community feedback</a:t>
            </a:r>
          </a:p>
          <a:p>
            <a:pPr marL="519430" lvl="1" indent="-290830">
              <a:spcBef>
                <a:spcPts val="382"/>
              </a:spcBef>
              <a:spcAft>
                <a:spcPts val="600"/>
              </a:spcAft>
              <a:buFont typeface="Arial" panose="020B0604020202020204" pitchFamily="34" charset="0"/>
              <a:buChar char="•"/>
              <a:defRPr/>
            </a:pPr>
            <a:r>
              <a:rPr lang="en-US" sz="1200" dirty="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endParaRPr lang="en-US" sz="2400" dirty="0">
              <a:latin typeface="Segoe UI"/>
              <a:cs typeface="Segoe UI"/>
            </a:endParaRPr>
          </a:p>
          <a:p>
            <a:pPr marL="290830" indent="-290830">
              <a:spcBef>
                <a:spcPts val="382"/>
              </a:spcBef>
              <a:spcAft>
                <a:spcPts val="600"/>
              </a:spcAft>
              <a:buFont typeface="Arial" panose="020B0604020202020204" pitchFamily="34" charset="0"/>
              <a:buChar char="•"/>
            </a:pPr>
            <a:r>
              <a:rPr lang="en-US" sz="1600" dirty="0"/>
              <a:t>1.16 preview released few weeks ago</a:t>
            </a:r>
          </a:p>
          <a:p>
            <a:pPr marL="519430" lvl="1" indent="-290830">
              <a:spcBef>
                <a:spcPts val="382"/>
              </a:spcBef>
              <a:spcAft>
                <a:spcPts val="600"/>
              </a:spcAft>
              <a:buFont typeface="Arial" panose="020B0604020202020204" pitchFamily="34" charset="0"/>
              <a:buChar char="•"/>
              <a:defRPr/>
            </a:pPr>
            <a:r>
              <a:rPr lang="en-US" sz="1200" dirty="0">
                <a:gradFill>
                  <a:gsLst>
                    <a:gs pos="1250">
                      <a:srgbClr val="2F2F2F"/>
                    </a:gs>
                    <a:gs pos="100000">
                      <a:srgbClr val="2F2F2F"/>
                    </a:gs>
                  </a:gsLst>
                  <a:lin ang="5400000" scaled="0"/>
                </a:gradFill>
                <a:latin typeface="Segoe UI"/>
              </a:rPr>
              <a:t>Teams JavaScript SDK v2 native support in SPFx solutions – rolling out also to existing solution</a:t>
            </a:r>
          </a:p>
          <a:p>
            <a:pPr marL="519430" lvl="1" indent="-290830">
              <a:spcBef>
                <a:spcPts val="382"/>
              </a:spcBef>
              <a:spcAft>
                <a:spcPts val="600"/>
              </a:spcAft>
              <a:buFont typeface="Arial" panose="020B0604020202020204" pitchFamily="34" charset="0"/>
              <a:buChar char="•"/>
              <a:defRPr/>
            </a:pPr>
            <a:r>
              <a:rPr lang="en-US" sz="1200" dirty="0">
                <a:gradFill>
                  <a:gsLst>
                    <a:gs pos="1250">
                      <a:srgbClr val="2F2F2F"/>
                    </a:gs>
                    <a:gs pos="100000">
                      <a:srgbClr val="2F2F2F"/>
                    </a:gs>
                  </a:gsLst>
                  <a:lin ang="5400000" scaled="0"/>
                </a:gradFill>
                <a:latin typeface="Segoe UI"/>
              </a:rPr>
              <a:t>Asynchronous support for Viva Connections ACEs rendering</a:t>
            </a:r>
          </a:p>
          <a:p>
            <a:pPr marL="519430" lvl="1" indent="-290830">
              <a:spcBef>
                <a:spcPts val="382"/>
              </a:spcBef>
              <a:spcAft>
                <a:spcPts val="600"/>
              </a:spcAft>
              <a:buFont typeface="Arial" panose="020B0604020202020204" pitchFamily="34" charset="0"/>
              <a:buChar char="•"/>
              <a:defRPr/>
            </a:pPr>
            <a:r>
              <a:rPr lang="en-US" sz="1200" dirty="0">
                <a:gradFill>
                  <a:gsLst>
                    <a:gs pos="1250">
                      <a:srgbClr val="2F2F2F"/>
                    </a:gs>
                    <a:gs pos="100000">
                      <a:srgbClr val="2F2F2F"/>
                    </a:gs>
                  </a:gsLst>
                  <a:lin ang="5400000" scaled="0"/>
                </a:gradFill>
                <a:latin typeface="Segoe UI"/>
              </a:rPr>
              <a:t>New Top Actions support for web parts - Top Actions allow developers to add custom actions to web part's command bar. The feature is like property pane controls but based on cleaner UI approach.</a:t>
            </a:r>
          </a:p>
          <a:p>
            <a:pPr marL="519430" lvl="1" indent="-290830">
              <a:spcBef>
                <a:spcPts val="382"/>
              </a:spcBef>
              <a:spcAft>
                <a:spcPts val="600"/>
              </a:spcAft>
              <a:buFont typeface="Arial" panose="020B0604020202020204" pitchFamily="34" charset="0"/>
              <a:buChar char="•"/>
              <a:defRPr/>
            </a:pPr>
            <a:r>
              <a:rPr lang="en-US" sz="1200" dirty="0">
                <a:gradFill>
                  <a:gsLst>
                    <a:gs pos="1250">
                      <a:srgbClr val="2F2F2F"/>
                    </a:gs>
                    <a:gs pos="100000">
                      <a:srgbClr val="2F2F2F"/>
                    </a:gs>
                  </a:gsLst>
                  <a:lin ang="5400000" scaled="0"/>
                </a:gradFill>
                <a:latin typeface="Segoe UI"/>
                <a:cs typeface="Segoe UI"/>
              </a:rPr>
              <a:t>… and more… 🚀</a:t>
            </a:r>
          </a:p>
          <a:p>
            <a:pPr marL="228600" lvl="1" indent="0">
              <a:spcBef>
                <a:spcPts val="382"/>
              </a:spcBef>
              <a:spcAft>
                <a:spcPts val="600"/>
              </a:spcAft>
              <a:buNone/>
            </a:pPr>
            <a:endParaRPr lang="en-US" sz="600" dirty="0"/>
          </a:p>
          <a:p>
            <a:pPr marL="290830" indent="-290830">
              <a:spcBef>
                <a:spcPts val="382"/>
              </a:spcBef>
              <a:spcAft>
                <a:spcPts val="600"/>
              </a:spcAft>
              <a:buFont typeface="Arial" panose="020B0604020202020204" pitchFamily="34" charset="0"/>
              <a:buChar char="•"/>
            </a:pPr>
            <a:r>
              <a:rPr lang="en-US" sz="1600" dirty="0"/>
              <a:t>1.16 General Availability in by end of 2022</a:t>
            </a:r>
          </a:p>
          <a:p>
            <a:pPr marL="290830" indent="-290830">
              <a:spcBef>
                <a:spcPts val="382"/>
              </a:spcBef>
              <a:spcAft>
                <a:spcPts val="600"/>
              </a:spcAft>
              <a:buFont typeface="Arial" panose="020B0604020202020204" pitchFamily="34" charset="0"/>
              <a:buChar char="•"/>
            </a:pPr>
            <a:r>
              <a:rPr lang="en-US" sz="1600" dirty="0"/>
              <a:t>1.17 ETA in December/January</a:t>
            </a:r>
          </a:p>
          <a:p>
            <a:pPr marL="0" indent="0">
              <a:spcBef>
                <a:spcPts val="382"/>
              </a:spcBef>
              <a:spcAft>
                <a:spcPts val="600"/>
              </a:spcAft>
              <a:buNone/>
            </a:pPr>
            <a:br>
              <a:rPr lang="en-US" sz="1200" dirty="0">
                <a:gradFill>
                  <a:gsLst>
                    <a:gs pos="1250">
                      <a:srgbClr val="2F2F2F"/>
                    </a:gs>
                    <a:gs pos="100000">
                      <a:srgbClr val="2F2F2F"/>
                    </a:gs>
                  </a:gsLst>
                  <a:lin ang="5400000" scaled="0"/>
                </a:gradFill>
                <a:latin typeface="Segoe UI"/>
              </a:rPr>
            </a:br>
            <a:r>
              <a:rPr lang="en-US" sz="1200" dirty="0">
                <a:gradFill>
                  <a:gsLst>
                    <a:gs pos="1250">
                      <a:srgbClr val="2F2F2F"/>
                    </a:gs>
                    <a:gs pos="100000">
                      <a:srgbClr val="2F2F2F"/>
                    </a:gs>
                  </a:gsLst>
                  <a:lin ang="5400000" scaled="0"/>
                </a:gradFill>
                <a:latin typeface="Segoe UI"/>
              </a:rPr>
              <a:t>and more across Microsoft Viva, Microsoft Teams and SharePoint… and more.</a:t>
            </a: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251994" y="2094994"/>
            <a:ext cx="939138" cy="872057"/>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358688" y="2065126"/>
            <a:ext cx="984139" cy="961432"/>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321354" y="2149480"/>
            <a:ext cx="763084" cy="763084"/>
          </a:xfrm>
          <a:prstGeom prst="rect">
            <a:avLst/>
          </a:prstGeom>
        </p:spPr>
      </p:pic>
      <p:pic>
        <p:nvPicPr>
          <p:cNvPr id="6" name="Picture 5" descr="Brown gift with red ribbon">
            <a:extLst>
              <a:ext uri="{FF2B5EF4-FFF2-40B4-BE49-F238E27FC236}">
                <a16:creationId xmlns:a16="http://schemas.microsoft.com/office/drawing/2014/main" id="{3D0B6D32-C580-843C-DCC7-F39EEF7A9842}"/>
              </a:ext>
            </a:extLst>
          </p:cNvPr>
          <p:cNvPicPr>
            <a:picLocks noChangeAspect="1"/>
          </p:cNvPicPr>
          <p:nvPr/>
        </p:nvPicPr>
        <p:blipFill rotWithShape="1">
          <a:blip r:embed="rId8"/>
          <a:srcRect l="2659" r="29768"/>
          <a:stretch/>
        </p:blipFill>
        <p:spPr>
          <a:xfrm>
            <a:off x="10579629" y="2163400"/>
            <a:ext cx="773460" cy="763084"/>
          </a:xfrm>
          <a:prstGeom prst="rect">
            <a:avLst/>
          </a:prstGeom>
        </p:spPr>
      </p:pic>
    </p:spTree>
    <p:extLst>
      <p:ext uri="{BB962C8B-B14F-4D97-AF65-F5344CB8AC3E}">
        <p14:creationId xmlns:p14="http://schemas.microsoft.com/office/powerpoint/2010/main" val="3452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4083169"/>
          </a:xfrm>
        </p:spPr>
        <p:txBody>
          <a:bodyPr vert="horz" wrap="square" lIns="146304" tIns="91440" rIns="146304" bIns="91440" rtlCol="0" anchor="t">
            <a:spAutoFit/>
          </a:bodyPr>
          <a:lstStyle/>
          <a:p>
            <a:pPr lvl="1">
              <a:lnSpc>
                <a:spcPct val="100000"/>
              </a:lnSpc>
              <a:spcBef>
                <a:spcPts val="384"/>
              </a:spcBef>
            </a:pPr>
            <a:r>
              <a:rPr lang="en-US" sz="2000" b="1" dirty="0">
                <a:ea typeface="+mn-lt"/>
                <a:cs typeface="+mn-lt"/>
              </a:rPr>
              <a:t>Version 3.7 released Sept 9</a:t>
            </a:r>
            <a:r>
              <a:rPr lang="en-US" sz="2000" b="1" baseline="30000" dirty="0">
                <a:ea typeface="+mn-lt"/>
                <a:cs typeface="+mn-lt"/>
              </a:rPr>
              <a:t>th</a:t>
            </a:r>
            <a:endParaRPr lang="en-US" sz="2000" b="1" dirty="0">
              <a:cs typeface="Segoe UI"/>
            </a:endParaRPr>
          </a:p>
          <a:p>
            <a:pPr marL="342900" lvl="1" indent="-342900">
              <a:lnSpc>
                <a:spcPct val="100000"/>
              </a:lnSpc>
              <a:spcBef>
                <a:spcPts val="384"/>
              </a:spcBef>
              <a:buFont typeface="Arial"/>
              <a:buChar char="•"/>
            </a:pPr>
            <a:r>
              <a:rPr lang="en-US" sz="2000" dirty="0">
                <a:cs typeface="Segoe UI"/>
              </a:rPr>
              <a:t>General documentation updates</a:t>
            </a:r>
            <a:endParaRPr lang="en-US" dirty="0"/>
          </a:p>
          <a:p>
            <a:pPr marL="342900" lvl="1" indent="-342900">
              <a:lnSpc>
                <a:spcPct val="100000"/>
              </a:lnSpc>
              <a:spcBef>
                <a:spcPts val="384"/>
              </a:spcBef>
              <a:buFont typeface="Arial"/>
              <a:buChar char="•"/>
            </a:pPr>
            <a:r>
              <a:rPr lang="en-US" sz="2000" dirty="0">
                <a:cs typeface="Segoe UI"/>
              </a:rPr>
              <a:t>Support for SP favorites (thank you Konrad K.)</a:t>
            </a:r>
          </a:p>
          <a:p>
            <a:pPr marL="342900" lvl="1" indent="-342900">
              <a:lnSpc>
                <a:spcPct val="100000"/>
              </a:lnSpc>
              <a:spcBef>
                <a:spcPts val="384"/>
              </a:spcBef>
              <a:buFont typeface="Arial"/>
              <a:buChar char="•"/>
            </a:pPr>
            <a:r>
              <a:rPr lang="en-US" sz="2000" dirty="0">
                <a:cs typeface="Segoe UI"/>
              </a:rPr>
              <a:t>$search &amp; $filter parameters on Graph pages behavior</a:t>
            </a:r>
          </a:p>
          <a:p>
            <a:pPr marL="342900" lvl="1" indent="-342900">
              <a:lnSpc>
                <a:spcPct val="100000"/>
              </a:lnSpc>
              <a:spcBef>
                <a:spcPts val="384"/>
              </a:spcBef>
              <a:buFont typeface="Arial"/>
              <a:buChar char="•"/>
            </a:pPr>
            <a:r>
              <a:rPr lang="en-US" sz="2000" dirty="0">
                <a:cs typeface="Segoe UI"/>
              </a:rPr>
              <a:t>Ability to rate and item in SP (1-5)</a:t>
            </a:r>
          </a:p>
          <a:p>
            <a:pPr marL="342900" lvl="1" indent="-342900">
              <a:lnSpc>
                <a:spcPct val="100000"/>
              </a:lnSpc>
              <a:spcBef>
                <a:spcPts val="384"/>
              </a:spcBef>
              <a:buFont typeface="Arial"/>
              <a:buChar char="•"/>
            </a:pPr>
            <a:r>
              <a:rPr lang="en-US" sz="2000" dirty="0">
                <a:cs typeface="Segoe UI"/>
              </a:rPr>
              <a:t>More improvements for query escaping</a:t>
            </a:r>
          </a:p>
          <a:p>
            <a:pPr marL="342900" lvl="1" indent="-342900">
              <a:lnSpc>
                <a:spcPct val="100000"/>
              </a:lnSpc>
              <a:spcBef>
                <a:spcPts val="384"/>
              </a:spcBef>
              <a:buFont typeface="Arial"/>
              <a:buChar char="•"/>
            </a:pPr>
            <a:r>
              <a:rPr lang="en-US" sz="2000" dirty="0">
                <a:cs typeface="Segoe UI"/>
              </a:rPr>
              <a:t>Enhancements to </a:t>
            </a:r>
            <a:r>
              <a:rPr lang="en-US" sz="2000" dirty="0" err="1">
                <a:cs typeface="Segoe UI"/>
              </a:rPr>
              <a:t>copyByPath</a:t>
            </a:r>
            <a:r>
              <a:rPr lang="en-US" sz="2000" dirty="0">
                <a:cs typeface="Segoe UI"/>
              </a:rPr>
              <a:t> and </a:t>
            </a:r>
            <a:r>
              <a:rPr lang="en-US" sz="2000" dirty="0" err="1">
                <a:cs typeface="Segoe UI"/>
              </a:rPr>
              <a:t>moveByPath</a:t>
            </a:r>
            <a:endParaRPr lang="en-US" sz="2000" dirty="0">
              <a:cs typeface="Segoe UI"/>
            </a:endParaRPr>
          </a:p>
          <a:p>
            <a:pPr marL="342900" lvl="1" indent="-342900">
              <a:lnSpc>
                <a:spcPct val="100000"/>
              </a:lnSpc>
              <a:spcBef>
                <a:spcPts val="384"/>
              </a:spcBef>
              <a:buFont typeface="Arial"/>
              <a:buChar char="•"/>
            </a:pPr>
            <a:r>
              <a:rPr lang="en-US" sz="2000" dirty="0">
                <a:cs typeface="Segoe UI"/>
              </a:rPr>
              <a:t>Added ACS auth behavior recipe</a:t>
            </a:r>
          </a:p>
          <a:p>
            <a:pPr lvl="1">
              <a:lnSpc>
                <a:spcPct val="100000"/>
              </a:lnSpc>
              <a:spcBef>
                <a:spcPts val="384"/>
              </a:spcBef>
            </a:pPr>
            <a:endParaRPr lang="en-US" sz="2000">
              <a:cs typeface="Segoe UI"/>
            </a:endParaRPr>
          </a:p>
          <a:p>
            <a:pPr lvl="1">
              <a:lnSpc>
                <a:spcPct val="100000"/>
              </a:lnSpc>
              <a:spcBef>
                <a:spcPts val="384"/>
              </a:spcBef>
            </a:pPr>
            <a:r>
              <a:rPr lang="en-US" sz="2000" dirty="0">
                <a:cs typeface="Segoe UI"/>
              </a:rPr>
              <a:t>Don’t forget about the nightly builds</a:t>
            </a:r>
          </a:p>
          <a:p>
            <a:pPr lvl="1">
              <a:lnSpc>
                <a:spcPct val="100000"/>
              </a:lnSpc>
              <a:spcBef>
                <a:spcPts val="384"/>
              </a:spcBef>
            </a:pPr>
            <a:r>
              <a:rPr lang="en-US" sz="2000" i="1" dirty="0" err="1">
                <a:cs typeface="Segoe UI"/>
              </a:rPr>
              <a:t>npm</a:t>
            </a:r>
            <a:r>
              <a:rPr lang="en-US" sz="2000" i="1" dirty="0">
                <a:cs typeface="Segoe UI"/>
              </a:rPr>
              <a:t> install @pnp/sp@v3nightly --save</a:t>
            </a:r>
            <a:endParaRPr lang="en-US" i="1" dirty="0"/>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4968027"/>
          </a:xfrm>
        </p:spPr>
        <p:txBody>
          <a:bodyPr vert="horz" wrap="square" lIns="146304" tIns="91440" rIns="146304" bIns="91440" rtlCol="0" anchor="t">
            <a:spAutoFit/>
          </a:bodyPr>
          <a:lstStyle/>
          <a:p>
            <a:pPr lvl="1">
              <a:lnSpc>
                <a:spcPct val="100000"/>
              </a:lnSpc>
              <a:spcBef>
                <a:spcPts val="384"/>
              </a:spcBef>
            </a:pPr>
            <a:r>
              <a:rPr lang="en-US" sz="1800" b="1" dirty="0">
                <a:cs typeface="Segoe UI"/>
              </a:rPr>
              <a:t>New 5.8 beta with:</a:t>
            </a:r>
            <a:endParaRPr lang="en-US" dirty="0"/>
          </a:p>
          <a:p>
            <a:pPr marL="285750" lvl="1" indent="-285750">
              <a:lnSpc>
                <a:spcPct val="100000"/>
              </a:lnSpc>
              <a:spcBef>
                <a:spcPts val="384"/>
              </a:spcBef>
              <a:buFont typeface="Arial,Sans-Serif" panose="020B0604020202020204" pitchFamily="34" charset="0"/>
              <a:buChar char="•"/>
            </a:pPr>
            <a:r>
              <a:rPr lang="en-US" sz="1600" dirty="0">
                <a:ea typeface="+mn-lt"/>
                <a:cs typeface="+mn-lt"/>
              </a:rPr>
              <a:t>Support for executing custom web requests</a:t>
            </a:r>
          </a:p>
          <a:p>
            <a:pPr marL="285750" lvl="1" indent="-285750">
              <a:lnSpc>
                <a:spcPct val="100000"/>
              </a:lnSpc>
              <a:spcBef>
                <a:spcPts val="384"/>
              </a:spcBef>
              <a:buFont typeface="Arial,Sans-Serif" panose="020B0604020202020204" pitchFamily="34" charset="0"/>
              <a:buChar char="•"/>
            </a:pPr>
            <a:r>
              <a:rPr lang="en-US" sz="1600" dirty="0">
                <a:ea typeface="+mn-lt"/>
                <a:cs typeface="+mn-lt"/>
              </a:rPr>
              <a:t>Support for retrieving a list of OneNote notebooks</a:t>
            </a:r>
          </a:p>
          <a:p>
            <a:pPr marL="285750" lvl="1" indent="-285750">
              <a:lnSpc>
                <a:spcPct val="100000"/>
              </a:lnSpc>
              <a:spcBef>
                <a:spcPts val="384"/>
              </a:spcBef>
              <a:buFont typeface="Arial,Sans-Serif" panose="020B0604020202020204" pitchFamily="34" charset="0"/>
              <a:buChar char="•"/>
            </a:pPr>
            <a:r>
              <a:rPr lang="en-US" sz="1600" dirty="0">
                <a:ea typeface="+mn-lt"/>
                <a:cs typeface="+mn-lt"/>
              </a:rPr>
              <a:t>Support for retrieving API level changes in Microsoft Graph</a:t>
            </a:r>
          </a:p>
          <a:p>
            <a:pPr marL="285750" lvl="1" indent="-285750">
              <a:lnSpc>
                <a:spcPct val="100000"/>
              </a:lnSpc>
              <a:spcBef>
                <a:spcPts val="384"/>
              </a:spcBef>
              <a:buFont typeface="Arial,Sans-Serif" panose="020B0604020202020204" pitchFamily="34" charset="0"/>
              <a:buChar char="•"/>
            </a:pPr>
            <a:r>
              <a:rPr lang="en-US" sz="1600" dirty="0">
                <a:ea typeface="+mn-lt"/>
                <a:cs typeface="+mn-lt"/>
              </a:rPr>
              <a:t>Support for managing SharePoint Online web and list item role assignments</a:t>
            </a:r>
          </a:p>
          <a:p>
            <a:pPr marL="285750" lvl="1" indent="-285750">
              <a:lnSpc>
                <a:spcPct val="100000"/>
              </a:lnSpc>
              <a:spcBef>
                <a:spcPts val="384"/>
              </a:spcBef>
              <a:buFont typeface="Arial,Sans-Serif" panose="020B0604020202020204" pitchFamily="34" charset="0"/>
              <a:buChar char="•"/>
            </a:pPr>
            <a:r>
              <a:rPr lang="en-US" sz="1600" dirty="0">
                <a:ea typeface="+mn-lt"/>
                <a:cs typeface="+mn-lt"/>
              </a:rPr>
              <a:t>Support for creating SharePoint Online role definitions</a:t>
            </a:r>
          </a:p>
          <a:p>
            <a:pPr marL="285750" lvl="1" indent="-285750">
              <a:lnSpc>
                <a:spcPct val="100000"/>
              </a:lnSpc>
              <a:spcBef>
                <a:spcPts val="384"/>
              </a:spcBef>
              <a:buFont typeface="Arial,Sans-Serif" panose="020B0604020202020204" pitchFamily="34" charset="0"/>
              <a:buChar char="•"/>
            </a:pPr>
            <a:r>
              <a:rPr lang="en-US" sz="1600" dirty="0">
                <a:ea typeface="+mn-lt"/>
                <a:cs typeface="+mn-lt"/>
              </a:rPr>
              <a:t>And more...</a:t>
            </a:r>
          </a:p>
          <a:p>
            <a:pPr marL="285750" lvl="1" indent="-285750">
              <a:lnSpc>
                <a:spcPct val="100000"/>
              </a:lnSpc>
              <a:spcBef>
                <a:spcPts val="384"/>
              </a:spcBef>
              <a:buFont typeface="Arial,Sans-Serif" panose="020B0604020202020204" pitchFamily="34" charset="0"/>
              <a:buChar char="•"/>
            </a:pPr>
            <a:endParaRPr lang="en-US" sz="1100" dirty="0">
              <a:cs typeface="Segoe UI"/>
            </a:endParaRPr>
          </a:p>
          <a:p>
            <a:pPr lvl="1">
              <a:lnSpc>
                <a:spcPct val="100000"/>
              </a:lnSpc>
              <a:spcBef>
                <a:spcPts val="384"/>
              </a:spcBef>
              <a:buFont typeface="Arial" panose="020B0604020202020204" pitchFamily="34" charset="0"/>
            </a:pPr>
            <a:r>
              <a:rPr lang="en-US" sz="1800" b="1" dirty="0">
                <a:cs typeface="Segoe UI"/>
              </a:rPr>
              <a:t>Install and run 5.8 beta:</a:t>
            </a:r>
          </a:p>
          <a:p>
            <a:pPr lvl="1">
              <a:lnSpc>
                <a:spcPct val="100000"/>
              </a:lnSpc>
              <a:spcBef>
                <a:spcPts val="384"/>
              </a:spcBef>
            </a:pPr>
            <a:r>
              <a:rPr lang="en-US" sz="1600" dirty="0" err="1">
                <a:gradFill>
                  <a:gsLst>
                    <a:gs pos="1250">
                      <a:schemeClr val="tx1"/>
                    </a:gs>
                    <a:gs pos="100000">
                      <a:schemeClr val="tx1"/>
                    </a:gs>
                  </a:gsLst>
                  <a:lin ang="5400000" scaled="0"/>
                </a:gradFill>
                <a:latin typeface="+mn-lt"/>
                <a:cs typeface="Segoe UI"/>
              </a:rPr>
              <a:t>npm</a:t>
            </a:r>
            <a:r>
              <a:rPr lang="en-US" sz="1600" dirty="0">
                <a:gradFill>
                  <a:gsLst>
                    <a:gs pos="1250">
                      <a:schemeClr val="tx1"/>
                    </a:gs>
                    <a:gs pos="100000">
                      <a:schemeClr val="tx1"/>
                    </a:gs>
                  </a:gsLst>
                  <a:lin ang="5400000" scaled="0"/>
                </a:gradFill>
                <a:latin typeface="+mn-lt"/>
                <a:cs typeface="Segoe UI"/>
              </a:rPr>
              <a:t> install -g @</a:t>
            </a:r>
            <a:r>
              <a:rPr lang="en-US" sz="1600" dirty="0" err="1">
                <a:gradFill>
                  <a:gsLst>
                    <a:gs pos="1250">
                      <a:schemeClr val="tx1"/>
                    </a:gs>
                    <a:gs pos="100000">
                      <a:schemeClr val="tx1"/>
                    </a:gs>
                  </a:gsLst>
                  <a:lin ang="5400000" scaled="0"/>
                </a:gradFill>
                <a:latin typeface="+mn-lt"/>
                <a:cs typeface="Segoe UI"/>
              </a:rPr>
              <a:t>pnp</a:t>
            </a:r>
            <a:r>
              <a:rPr lang="en-US" sz="1600" dirty="0">
                <a:gradFill>
                  <a:gsLst>
                    <a:gs pos="1250">
                      <a:schemeClr val="tx1"/>
                    </a:gs>
                    <a:gs pos="100000">
                      <a:schemeClr val="tx1"/>
                    </a:gs>
                  </a:gsLst>
                  <a:lin ang="5400000" scaled="0"/>
                </a:gradFill>
                <a:latin typeface="+mn-lt"/>
                <a:cs typeface="Segoe UI"/>
              </a:rPr>
              <a:t>/cli-microsoft365@</a:t>
            </a:r>
            <a:r>
              <a:rPr lang="en-US" sz="1600" dirty="0">
                <a:cs typeface="Segoe UI"/>
              </a:rPr>
              <a:t>next</a:t>
            </a:r>
            <a:endParaRPr lang="en-US" sz="1600" dirty="0">
              <a:latin typeface="Segoe UI"/>
              <a:cs typeface="Segoe UI"/>
            </a:endParaRPr>
          </a:p>
          <a:p>
            <a:pPr>
              <a:lnSpc>
                <a:spcPct val="100000"/>
              </a:lnSpc>
              <a:spcBef>
                <a:spcPts val="384"/>
              </a:spcBef>
            </a:pPr>
            <a:r>
              <a:rPr lang="en-US" sz="1600" dirty="0">
                <a:gradFill>
                  <a:gsLst>
                    <a:gs pos="1250">
                      <a:schemeClr val="tx1"/>
                    </a:gs>
                    <a:gs pos="100000">
                      <a:schemeClr val="tx1"/>
                    </a:gs>
                  </a:gsLst>
                  <a:lin ang="5400000" scaled="0"/>
                </a:gradFill>
                <a:latin typeface="+mn-lt"/>
                <a:cs typeface="Segoe UI"/>
              </a:rPr>
              <a:t>docker run --rm –it m365pnp/cli-microsoft365:next</a:t>
            </a:r>
          </a:p>
          <a:p>
            <a:pPr>
              <a:lnSpc>
                <a:spcPct val="100000"/>
              </a:lnSpc>
              <a:spcBef>
                <a:spcPts val="384"/>
              </a:spcBef>
            </a:pPr>
            <a:endParaRPr lang="en-US" sz="1050" dirty="0">
              <a:latin typeface="Segoe UI"/>
              <a:cs typeface="Segoe UI"/>
            </a:endParaRPr>
          </a:p>
          <a:p>
            <a:pPr lvl="1">
              <a:lnSpc>
                <a:spcPct val="100000"/>
              </a:lnSpc>
              <a:spcBef>
                <a:spcPts val="384"/>
              </a:spcBef>
            </a:pPr>
            <a:r>
              <a:rPr lang="en-US" sz="1800" b="1" dirty="0">
                <a:latin typeface="Segoe UI"/>
                <a:cs typeface="Segoe UI"/>
              </a:rPr>
              <a:t>Release notes:</a:t>
            </a:r>
          </a:p>
          <a:p>
            <a:pPr lvl="1">
              <a:lnSpc>
                <a:spcPct val="100000"/>
              </a:lnSpc>
              <a:spcBef>
                <a:spcPts val="384"/>
              </a:spcBef>
            </a:pPr>
            <a:r>
              <a:rPr lang="en-US" sz="1600" dirty="0">
                <a:ea typeface="+mn-lt"/>
                <a:cs typeface="+mn-lt"/>
              </a:rPr>
              <a:t>https://</a:t>
            </a:r>
            <a:r>
              <a:rPr lang="en-US" sz="1600" dirty="0" err="1">
                <a:ea typeface="+mn-lt"/>
                <a:cs typeface="+mn-lt"/>
              </a:rPr>
              <a:t>pnp.github.io</a:t>
            </a:r>
            <a:r>
              <a:rPr lang="en-US" sz="1600" dirty="0">
                <a:ea typeface="+mn-lt"/>
                <a:cs typeface="+mn-lt"/>
              </a:rPr>
              <a:t>/cli-microsoft365/about/release-notes/</a:t>
            </a:r>
            <a:endParaRPr lang="en-US" dirty="0">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119717" y="5533079"/>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dirty="0">
                <a:solidFill>
                  <a:schemeClr val="tx2"/>
                </a:solidFill>
              </a:rPr>
              <a:t>@climicrosoft365 #CLIMicrosoft365 on Twitter</a:t>
            </a:r>
          </a:p>
          <a:p>
            <a:pPr>
              <a:lnSpc>
                <a:spcPct val="90000"/>
              </a:lnSpc>
              <a:spcAft>
                <a:spcPts val="600"/>
              </a:spcAft>
            </a:pPr>
            <a:r>
              <a:rPr lang="en-US" dirty="0">
                <a:solidFill>
                  <a:schemeClr val="tx2"/>
                </a:solidFill>
              </a:rPr>
              <a:t>📖 </a:t>
            </a:r>
            <a:r>
              <a:rPr lang="en-US" dirty="0" err="1">
                <a:solidFill>
                  <a:schemeClr val="tx2"/>
                </a:solidFill>
              </a:rPr>
              <a:t>aka.ms</a:t>
            </a:r>
            <a:r>
              <a:rPr lang="en-US" dirty="0">
                <a:solidFill>
                  <a:schemeClr val="tx2"/>
                </a:solidFill>
              </a:rPr>
              <a:t>/cli-m365</a:t>
            </a:r>
            <a:endParaRPr lang="en-US" dirty="0">
              <a:solidFill>
                <a:schemeClr val="tx2"/>
              </a:solidFill>
              <a:cs typeface="Segoe UI"/>
            </a:endParaRPr>
          </a:p>
          <a:p>
            <a:r>
              <a:rPr lang="en-US" dirty="0">
                <a:ea typeface="+mn-lt"/>
                <a:cs typeface="+mn-lt"/>
              </a:rPr>
              <a:t>🗣 </a:t>
            </a:r>
            <a:r>
              <a:rPr lang="en-US" dirty="0" err="1">
                <a:ea typeface="+mn-lt"/>
                <a:cs typeface="+mn-lt"/>
              </a:rPr>
              <a:t>github.com</a:t>
            </a:r>
            <a:r>
              <a:rPr lang="en-US" dirty="0">
                <a:ea typeface="+mn-lt"/>
                <a:cs typeface="+mn-lt"/>
              </a:rPr>
              <a:t>/</a:t>
            </a:r>
            <a:r>
              <a:rPr lang="en-US" dirty="0" err="1">
                <a:ea typeface="+mn-lt"/>
                <a:cs typeface="+mn-lt"/>
              </a:rPr>
              <a:t>pnp</a:t>
            </a:r>
            <a:r>
              <a:rPr lang="en-US" dirty="0">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6121791" y="1343965"/>
            <a:ext cx="5498165" cy="4081542"/>
          </a:xfrm>
          <a:prstGeom prst="rect">
            <a:avLst/>
          </a:prstGeom>
        </p:spPr>
      </p:pic>
      <p:sp>
        <p:nvSpPr>
          <p:cNvPr id="22" name="Rectangle 21">
            <a:extLst>
              <a:ext uri="{FF2B5EF4-FFF2-40B4-BE49-F238E27FC236}">
                <a16:creationId xmlns:a16="http://schemas.microsoft.com/office/drawing/2014/main" id="{9D73CCD5-9970-4DF9-8C1D-AC4C6AD6F30F}"/>
              </a:ext>
            </a:extLst>
          </p:cNvPr>
          <p:cNvSpPr/>
          <p:nvPr/>
        </p:nvSpPr>
        <p:spPr bwMode="auto">
          <a:xfrm rot="603926">
            <a:off x="9518324" y="4589859"/>
            <a:ext cx="2350988" cy="63509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spcBef>
                <a:spcPct val="0"/>
              </a:spcBef>
              <a:spcAft>
                <a:spcPct val="0"/>
              </a:spcAft>
            </a:pPr>
            <a:r>
              <a:rPr lang="en-US" sz="1500" dirty="0">
                <a:gradFill>
                  <a:gsLst>
                    <a:gs pos="0">
                      <a:srgbClr val="FFFFFF"/>
                    </a:gs>
                    <a:gs pos="100000">
                      <a:srgbClr val="FFFFFF"/>
                    </a:gs>
                  </a:gsLst>
                  <a:lin ang="5400000" scaled="0"/>
                </a:gradFill>
                <a:latin typeface="Segoe UI Black"/>
                <a:cs typeface="Segoe UI"/>
              </a:rPr>
              <a:t>V6</a:t>
            </a:r>
          </a:p>
          <a:p>
            <a:pPr algn="ctr" defTabSz="932472">
              <a:lnSpc>
                <a:spcPct val="90000"/>
              </a:lnSpc>
              <a:spcBef>
                <a:spcPct val="0"/>
              </a:spcBef>
              <a:spcAft>
                <a:spcPct val="0"/>
              </a:spcAft>
            </a:pPr>
            <a:r>
              <a:rPr lang="en-US" sz="1500" dirty="0">
                <a:gradFill>
                  <a:gsLst>
                    <a:gs pos="0">
                      <a:srgbClr val="FFFFFF"/>
                    </a:gs>
                    <a:gs pos="100000">
                      <a:srgbClr val="FFFFFF"/>
                    </a:gs>
                  </a:gsLst>
                  <a:lin ang="5400000" scaled="0"/>
                </a:gradFill>
                <a:latin typeface="Segoe UI Black"/>
                <a:cs typeface="Segoe UI"/>
              </a:rPr>
              <a:t>ETA November ‘22</a:t>
            </a:r>
            <a:endParaRPr lang="en-US" dirty="0"/>
          </a:p>
        </p:txBody>
      </p:sp>
    </p:spTree>
    <p:extLst>
      <p:ext uri="{BB962C8B-B14F-4D97-AF65-F5344CB8AC3E}">
        <p14:creationId xmlns:p14="http://schemas.microsoft.com/office/powerpoint/2010/main" val="22533654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AAF20CE-2609-352C-19D3-80D5C12199D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6459696" cy="4884414"/>
          </a:xfrm>
        </p:spPr>
        <p:txBody>
          <a:bodyPr vert="horz" wrap="square" lIns="146304" tIns="91440" rIns="146304" bIns="91440" rtlCol="0" anchor="t">
            <a:spAutoFit/>
          </a:bodyPr>
          <a:lstStyle/>
          <a:p>
            <a:pPr lvl="1">
              <a:lnSpc>
                <a:spcPct val="100000"/>
              </a:lnSpc>
              <a:spcBef>
                <a:spcPts val="384"/>
              </a:spcBef>
            </a:pPr>
            <a:r>
              <a:rPr lang="en-US" sz="1800" b="1">
                <a:gradFill>
                  <a:gsLst>
                    <a:gs pos="1250">
                      <a:schemeClr val="tx1"/>
                    </a:gs>
                    <a:gs pos="100000">
                      <a:schemeClr val="tx1"/>
                    </a:gs>
                  </a:gsLst>
                  <a:lin ang="5400000" scaled="0"/>
                </a:gradFill>
                <a:latin typeface="+mn-lt"/>
                <a:cs typeface="Segoe UI"/>
              </a:rPr>
              <a:t>React Controls </a:t>
            </a:r>
            <a:r>
              <a:rPr lang="en-US" sz="1800" b="1">
                <a:cs typeface="Segoe UI"/>
              </a:rPr>
              <a:t>– 3.10.0</a:t>
            </a:r>
            <a:endParaRPr lang="en-US" sz="1800" b="1">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400">
                <a:cs typeface="Segoe UI"/>
              </a:rPr>
              <a:t>SPFx 1.15.2 support</a:t>
            </a:r>
          </a:p>
          <a:p>
            <a:pPr marL="513715" lvl="2" indent="-285750">
              <a:lnSpc>
                <a:spcPct val="100000"/>
              </a:lnSpc>
              <a:spcBef>
                <a:spcPts val="384"/>
              </a:spcBef>
              <a:buFont typeface="Arial" panose="020B0604020202020204" pitchFamily="34" charset="0"/>
              <a:buChar char="•"/>
            </a:pPr>
            <a:r>
              <a:rPr lang="en-US" sz="1400">
                <a:ea typeface="+mn-lt"/>
                <a:cs typeface="+mn-lt"/>
              </a:rPr>
              <a:t>ability to override field rendering for individual fields in Dynamic Form</a:t>
            </a:r>
            <a:endParaRPr lang="en-US" sz="2800"/>
          </a:p>
          <a:p>
            <a:pPr marL="513715" lvl="2" indent="-285750">
              <a:lnSpc>
                <a:spcPct val="100000"/>
              </a:lnSpc>
              <a:spcBef>
                <a:spcPts val="384"/>
              </a:spcBef>
              <a:buFont typeface="Arial" panose="020B0604020202020204" pitchFamily="34" charset="0"/>
              <a:buChar char="•"/>
            </a:pPr>
            <a:r>
              <a:rPr lang="en-US" sz="1400">
                <a:cs typeface="Segoe UI"/>
              </a:rPr>
              <a:t>Various fixes</a:t>
            </a:r>
          </a:p>
          <a:p>
            <a:pPr lvl="1">
              <a:lnSpc>
                <a:spcPct val="100000"/>
              </a:lnSpc>
              <a:spcBef>
                <a:spcPts val="384"/>
              </a:spcBef>
            </a:pPr>
            <a:r>
              <a:rPr lang="en-US" sz="1400">
                <a:cs typeface="Segoe UI"/>
              </a:rPr>
              <a:t>Release notes: </a:t>
            </a:r>
            <a:r>
              <a:rPr lang="en-US" sz="1400">
                <a:cs typeface="Segoe UI"/>
                <a:hlinkClick r:id="rId3"/>
              </a:rPr>
              <a:t>https://pnp.github.io/sp-dev-fx-controls-react/about/release-notes/</a:t>
            </a:r>
            <a:endParaRPr lang="en-US" sz="1400">
              <a:cs typeface="Segoe UI"/>
            </a:endParaRPr>
          </a:p>
          <a:p>
            <a:pPr lvl="1">
              <a:lnSpc>
                <a:spcPct val="100000"/>
              </a:lnSpc>
              <a:spcBef>
                <a:spcPts val="384"/>
              </a:spcBef>
            </a:pPr>
            <a:endParaRPr lang="en-US" sz="1400">
              <a:ea typeface="+mn-lt"/>
              <a:cs typeface="+mn-lt"/>
            </a:endParaRPr>
          </a:p>
          <a:p>
            <a:pPr lvl="1">
              <a:lnSpc>
                <a:spcPct val="100000"/>
              </a:lnSpc>
              <a:spcBef>
                <a:spcPts val="384"/>
              </a:spcBef>
            </a:pPr>
            <a:r>
              <a:rPr lang="en-US" sz="1800" b="1">
                <a:cs typeface="Segoe UI"/>
              </a:rPr>
              <a:t>React Property Controls – 3.9.0</a:t>
            </a:r>
          </a:p>
          <a:p>
            <a:pPr marL="513715" lvl="2" indent="-285750">
              <a:lnSpc>
                <a:spcPct val="100000"/>
              </a:lnSpc>
              <a:spcBef>
                <a:spcPts val="384"/>
              </a:spcBef>
              <a:buFont typeface="Arial,Sans-Serif" panose="020B0604020202020204" pitchFamily="34" charset="0"/>
              <a:buChar char="•"/>
            </a:pPr>
            <a:r>
              <a:rPr lang="en-US" sz="1400">
                <a:solidFill>
                  <a:srgbClr val="2F2F2F"/>
                </a:solidFill>
                <a:ea typeface="+mn-lt"/>
                <a:cs typeface="+mn-lt"/>
              </a:rPr>
              <a:t>SPFx 1.15.2 support</a:t>
            </a:r>
            <a:endParaRPr lang="en-US" sz="1400">
              <a:ea typeface="+mn-lt"/>
              <a:cs typeface="+mn-lt"/>
            </a:endParaRPr>
          </a:p>
          <a:p>
            <a:pPr lvl="1">
              <a:lnSpc>
                <a:spcPct val="100000"/>
              </a:lnSpc>
              <a:spcBef>
                <a:spcPts val="384"/>
              </a:spcBef>
            </a:pPr>
            <a:r>
              <a:rPr lang="en-US" sz="1400">
                <a:ea typeface="+mn-lt"/>
                <a:cs typeface="+mn-lt"/>
              </a:rPr>
              <a:t>Release notes: </a:t>
            </a:r>
            <a:r>
              <a:rPr lang="en-US" sz="1400">
                <a:ea typeface="+mn-lt"/>
                <a:cs typeface="+mn-lt"/>
                <a:hlinkClick r:id="rId4"/>
              </a:rPr>
              <a:t>https://pnp.github.io/sp-dev-fx-property-controls/about/release-notes/</a:t>
            </a:r>
            <a:endParaRPr lang="en-US" sz="1400">
              <a:ea typeface="+mn-lt"/>
              <a:cs typeface="+mn-lt"/>
            </a:endParaRPr>
          </a:p>
          <a:p>
            <a:pPr lvl="1">
              <a:lnSpc>
                <a:spcPct val="100000"/>
              </a:lnSpc>
              <a:spcBef>
                <a:spcPts val="384"/>
              </a:spcBef>
            </a:pPr>
            <a:endParaRPr lang="en-US" sz="1400">
              <a:ea typeface="+mn-lt"/>
              <a:cs typeface="+mn-lt"/>
            </a:endParaRPr>
          </a:p>
          <a:p>
            <a:r>
              <a:rPr lang="en-US" sz="1400">
                <a:ea typeface="+mn-lt"/>
                <a:cs typeface="+mn-lt"/>
              </a:rPr>
              <a:t>Special thanks to our contributors: </a:t>
            </a:r>
            <a:r>
              <a:rPr lang="en-US" sz="1400">
                <a:latin typeface="+mn-lt"/>
                <a:ea typeface="+mn-lt"/>
                <a:cs typeface="+mn-lt"/>
              </a:rPr>
              <a:t>Bart-Jan Dekker, Edin Kapic, Milan </a:t>
            </a:r>
            <a:r>
              <a:rPr lang="en-US" sz="1400" err="1">
                <a:latin typeface="+mn-lt"/>
                <a:ea typeface="+mn-lt"/>
                <a:cs typeface="+mn-lt"/>
              </a:rPr>
              <a:t>Holemans</a:t>
            </a:r>
            <a:r>
              <a:rPr lang="en-US" sz="1400">
                <a:latin typeface="+mn-lt"/>
                <a:ea typeface="+mn-lt"/>
                <a:cs typeface="+mn-lt"/>
              </a:rPr>
              <a:t>, Steve </a:t>
            </a:r>
            <a:r>
              <a:rPr lang="en-US" sz="1400" err="1">
                <a:latin typeface="+mn-lt"/>
                <a:ea typeface="+mn-lt"/>
                <a:cs typeface="+mn-lt"/>
              </a:rPr>
              <a:t>Beaugé</a:t>
            </a:r>
            <a:r>
              <a:rPr lang="en-US" sz="1400">
                <a:latin typeface="+mn-lt"/>
                <a:ea typeface="+mn-lt"/>
                <a:cs typeface="+mn-lt"/>
              </a:rPr>
              <a:t>.</a:t>
            </a:r>
          </a:p>
          <a:p>
            <a:pPr lvl="1">
              <a:spcBef>
                <a:spcPts val="0"/>
              </a:spcBef>
            </a:pPr>
            <a:endParaRPr lang="en-US" sz="1400">
              <a:ea typeface="+mn-lt"/>
              <a:cs typeface="+mn-lt"/>
            </a:endParaRPr>
          </a:p>
          <a:p>
            <a:pPr lvl="1"/>
            <a:r>
              <a:rPr lang="en-US" sz="1400" b="1">
                <a:ea typeface="+mn-lt"/>
                <a:cs typeface="+mn-lt"/>
              </a:rPr>
              <a:t>More information: </a:t>
            </a:r>
            <a:endParaRPr lang="en-US" sz="1400">
              <a:cs typeface="Segoe UI"/>
            </a:endParaRPr>
          </a:p>
          <a:p>
            <a:pPr lvl="1"/>
            <a:r>
              <a:rPr lang="en-US" sz="1400">
                <a:ea typeface="+mn-lt"/>
                <a:cs typeface="+mn-lt"/>
                <a:hlinkClick r:id="rId5"/>
              </a:rPr>
              <a:t>https://sharepoint.github.io/sp-dev-fx-property-controls</a:t>
            </a:r>
            <a:r>
              <a:rPr lang="en-US" sz="1400">
                <a:ea typeface="+mn-lt"/>
                <a:cs typeface="+mn-lt"/>
              </a:rPr>
              <a:t> </a:t>
            </a:r>
            <a:br>
              <a:rPr lang="en-US" sz="1400">
                <a:ea typeface="+mn-lt"/>
                <a:cs typeface="+mn-lt"/>
              </a:rPr>
            </a:br>
            <a:r>
              <a:rPr lang="en-US" sz="1400">
                <a:ea typeface="+mn-lt"/>
                <a:cs typeface="+mn-lt"/>
                <a:hlinkClick r:id="rId6"/>
              </a:rPr>
              <a:t>https://sharepoint.github.io/sp-dev-fx-controls-react</a:t>
            </a:r>
            <a:r>
              <a:rPr lang="en-US" sz="1400">
                <a:ea typeface="+mn-lt"/>
                <a:cs typeface="+mn-lt"/>
              </a:rPr>
              <a:t> </a:t>
            </a:r>
            <a:endParaRPr lang="en-US" sz="1400">
              <a:cs typeface="Segoe UI"/>
            </a:endParaRPr>
          </a:p>
          <a:p>
            <a:pPr lvl="1"/>
            <a:r>
              <a:rPr lang="en-US" sz="1400" b="1">
                <a:ea typeface="+mn-lt"/>
                <a:cs typeface="+mn-lt"/>
              </a:rPr>
              <a:t>Twitter: </a:t>
            </a:r>
            <a:r>
              <a:rPr lang="en-US" sz="1400">
                <a:ea typeface="+mn-lt"/>
                <a:cs typeface="+mn-lt"/>
              </a:rPr>
              <a:t>@M365PnPControls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4" name="Picture 4">
            <a:extLst>
              <a:ext uri="{FF2B5EF4-FFF2-40B4-BE49-F238E27FC236}">
                <a16:creationId xmlns:a16="http://schemas.microsoft.com/office/drawing/2014/main" id="{94727BAC-8382-13BB-E3E1-D925DEC59CE7}"/>
              </a:ext>
            </a:extLst>
          </p:cNvPr>
          <p:cNvPicPr>
            <a:picLocks noChangeAspect="1"/>
          </p:cNvPicPr>
          <p:nvPr/>
        </p:nvPicPr>
        <p:blipFill>
          <a:blip r:embed="rId7"/>
          <a:stretch>
            <a:fillRect/>
          </a:stretch>
        </p:blipFill>
        <p:spPr>
          <a:xfrm>
            <a:off x="6795766" y="1607137"/>
            <a:ext cx="2285118" cy="933450"/>
          </a:xfrm>
          <a:prstGeom prst="rect">
            <a:avLst/>
          </a:prstGeom>
        </p:spPr>
      </p:pic>
      <p:pic>
        <p:nvPicPr>
          <p:cNvPr id="5" name="Picture 18" descr="Graphical user interface, text, application&#10;&#10;Description automatically generated">
            <a:extLst>
              <a:ext uri="{FF2B5EF4-FFF2-40B4-BE49-F238E27FC236}">
                <a16:creationId xmlns:a16="http://schemas.microsoft.com/office/drawing/2014/main" id="{594591A5-91E0-C295-06B7-90330D11B035}"/>
              </a:ext>
            </a:extLst>
          </p:cNvPr>
          <p:cNvPicPr>
            <a:picLocks noChangeAspect="1"/>
          </p:cNvPicPr>
          <p:nvPr/>
        </p:nvPicPr>
        <p:blipFill>
          <a:blip r:embed="rId8"/>
          <a:stretch>
            <a:fillRect/>
          </a:stretch>
        </p:blipFill>
        <p:spPr>
          <a:xfrm>
            <a:off x="9143582" y="2873040"/>
            <a:ext cx="2618364" cy="1819275"/>
          </a:xfrm>
          <a:prstGeom prst="rect">
            <a:avLst/>
          </a:prstGeom>
        </p:spPr>
      </p:pic>
      <p:pic>
        <p:nvPicPr>
          <p:cNvPr id="19" name="Picture 19" descr="Graphical user interface, text, application, email&#10;&#10;Description automatically generated">
            <a:extLst>
              <a:ext uri="{FF2B5EF4-FFF2-40B4-BE49-F238E27FC236}">
                <a16:creationId xmlns:a16="http://schemas.microsoft.com/office/drawing/2014/main" id="{93B071C7-88A9-14E0-6102-DDD46CCAA2E7}"/>
              </a:ext>
            </a:extLst>
          </p:cNvPr>
          <p:cNvPicPr>
            <a:picLocks noChangeAspect="1"/>
          </p:cNvPicPr>
          <p:nvPr/>
        </p:nvPicPr>
        <p:blipFill>
          <a:blip r:embed="rId9"/>
          <a:stretch>
            <a:fillRect/>
          </a:stretch>
        </p:blipFill>
        <p:spPr>
          <a:xfrm>
            <a:off x="6218237" y="4494613"/>
            <a:ext cx="2742142" cy="1535667"/>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6594" y="1806568"/>
            <a:ext cx="4673580" cy="444737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dirty="0">
                <a:solidFill>
                  <a:schemeClr val="bg1"/>
                </a:solidFill>
                <a:latin typeface="Segoe UI Light"/>
                <a:cs typeface="Segoe UI Light"/>
              </a:rPr>
              <a:t>Latest update on the SharePoint Framework</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dirty="0" err="1">
                <a:solidFill>
                  <a:schemeClr val="bg1"/>
                </a:solidFill>
                <a:latin typeface="Segoe UI Light"/>
                <a:cs typeface="Segoe UI Light"/>
              </a:rPr>
              <a:t>PnPjs</a:t>
            </a:r>
            <a:endParaRPr lang="en-US" sz="1700" dirty="0">
              <a:solidFill>
                <a:schemeClr val="bg1"/>
              </a:solidFill>
              <a:latin typeface="Segoe UI Light"/>
              <a:cs typeface="Segoe UI Light"/>
            </a:endParaRPr>
          </a:p>
          <a:p>
            <a:pPr marL="808990" lvl="1" indent="-342900">
              <a:buFont typeface="Arial" panose="020B0604020202020204" pitchFamily="34" charset="0"/>
              <a:buChar char="•"/>
            </a:pPr>
            <a:r>
              <a:rPr lang="en-US" sz="1700" dirty="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dirty="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dirty="0">
                <a:solidFill>
                  <a:schemeClr val="bg1"/>
                </a:solidFill>
                <a:latin typeface="Segoe UI Light"/>
                <a:cs typeface="Segoe UI Light"/>
              </a:rPr>
              <a:t>Picture time with Together Mode!</a:t>
            </a:r>
          </a:p>
          <a:p>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Demos</a:t>
            </a:r>
          </a:p>
          <a:p>
            <a:pPr marL="751840" lvl="1" indent="-285750">
              <a:buFont typeface="Arial"/>
              <a:buChar char="•"/>
            </a:pPr>
            <a:r>
              <a:rPr lang="en-US" sz="1700" b="1" dirty="0">
                <a:solidFill>
                  <a:schemeClr val="bg1"/>
                </a:solidFill>
                <a:latin typeface="Segoe UI Light"/>
                <a:ea typeface="+mn-lt"/>
                <a:cs typeface="+mn-lt"/>
              </a:rPr>
              <a:t>Nanddeep Nachan</a:t>
            </a:r>
            <a:r>
              <a:rPr lang="en-US" sz="1700" dirty="0">
                <a:solidFill>
                  <a:schemeClr val="bg1"/>
                </a:solidFill>
                <a:latin typeface="Segoe UI Light"/>
                <a:ea typeface="+mn-lt"/>
                <a:cs typeface="+mn-lt"/>
              </a:rPr>
              <a:t> &amp; </a:t>
            </a:r>
            <a:r>
              <a:rPr lang="en-US" sz="1700" b="1" dirty="0">
                <a:solidFill>
                  <a:schemeClr val="bg1"/>
                </a:solidFill>
                <a:latin typeface="Segoe UI Light"/>
                <a:ea typeface="+mn-lt"/>
                <a:cs typeface="+mn-lt"/>
              </a:rPr>
              <a:t>Ravi Kulkarni </a:t>
            </a:r>
            <a:r>
              <a:rPr lang="en-US" sz="1700" dirty="0">
                <a:solidFill>
                  <a:schemeClr val="bg1"/>
                </a:solidFill>
                <a:latin typeface="Segoe UI Light"/>
                <a:ea typeface="+mn-lt"/>
                <a:cs typeface="+mn-lt"/>
              </a:rPr>
              <a:t>– Viva Connections ACE for Public Holidays </a:t>
            </a:r>
            <a:endParaRPr lang="en-US" sz="1600" dirty="0">
              <a:solidFill>
                <a:schemeClr val="bg1"/>
              </a:solidFill>
              <a:latin typeface="Segoe UI Light"/>
              <a:ea typeface="+mn-lt"/>
              <a:cs typeface="+mn-lt"/>
            </a:endParaRPr>
          </a:p>
          <a:p>
            <a:pPr marL="751840" lvl="1" indent="-285750">
              <a:buFont typeface="Arial"/>
              <a:buChar char="•"/>
            </a:pPr>
            <a:endParaRPr lang="en-US" sz="1700" b="1" dirty="0">
              <a:solidFill>
                <a:schemeClr val="bg1"/>
              </a:solidFill>
              <a:latin typeface="Segoe UI Light"/>
              <a:ea typeface="+mn-lt"/>
              <a:cs typeface="+mn-lt"/>
            </a:endParaRPr>
          </a:p>
          <a:p>
            <a:pPr marL="751840" lvl="1" indent="-285750">
              <a:buFont typeface="Arial"/>
              <a:buChar char="•"/>
            </a:pPr>
            <a:r>
              <a:rPr lang="en-US" sz="1700" b="1" dirty="0">
                <a:solidFill>
                  <a:schemeClr val="bg1"/>
                </a:solidFill>
                <a:latin typeface="Segoe UI Light"/>
                <a:ea typeface="+mn-lt"/>
                <a:cs typeface="+mn-lt"/>
              </a:rPr>
              <a:t>Alex Terentiev</a:t>
            </a:r>
            <a:r>
              <a:rPr lang="en-US" sz="1700" dirty="0">
                <a:solidFill>
                  <a:schemeClr val="bg1"/>
                </a:solidFill>
                <a:latin typeface="Segoe UI Light"/>
                <a:ea typeface="+mn-lt"/>
                <a:cs typeface="+mn-lt"/>
              </a:rPr>
              <a:t> – PnP Reusable Controls Basics</a:t>
            </a:r>
          </a:p>
          <a:p>
            <a:pPr marL="466090" lvl="1"/>
            <a:endParaRPr lang="en-US" sz="1700" b="1" dirty="0">
              <a:solidFill>
                <a:schemeClr val="bg1"/>
              </a:solidFill>
              <a:latin typeface="Segoe UI Light"/>
              <a:ea typeface="+mn-lt"/>
              <a:cs typeface="+mn-lt"/>
            </a:endParaRP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a:blip r:embed="rId5"/>
          <a:srcRect l="2159" r="2159"/>
          <a:stretch/>
        </p:blipFill>
        <p:spPr bwMode="auto">
          <a:xfrm>
            <a:off x="10307350" y="133722"/>
            <a:ext cx="1327726" cy="1387635"/>
          </a:xfrm>
          <a:prstGeom prst="ellipse">
            <a:avLst/>
          </a:prstGeom>
          <a:ln>
            <a:noFill/>
          </a:ln>
          <a:effectLst>
            <a:softEdge rad="112500"/>
          </a:effectLst>
        </p:spPr>
      </p:pic>
      <p:pic>
        <p:nvPicPr>
          <p:cNvPr id="15" name="Picture 2">
            <a:extLst>
              <a:ext uri="{FF2B5EF4-FFF2-40B4-BE49-F238E27FC236}">
                <a16:creationId xmlns:a16="http://schemas.microsoft.com/office/drawing/2014/main" id="{93E33F33-16F6-44AF-9AC5-57603F31A144}"/>
              </a:ext>
            </a:extLst>
          </p:cNvPr>
          <p:cNvPicPr>
            <a:picLocks noChangeAspect="1" noChangeArrowheads="1"/>
          </p:cNvPicPr>
          <p:nvPr/>
        </p:nvPicPr>
        <p:blipFill>
          <a:blip r:embed="rId6"/>
          <a:srcRect l="2159" r="2159"/>
          <a:stretch/>
        </p:blipFill>
        <p:spPr bwMode="auto">
          <a:xfrm>
            <a:off x="8735180" y="133722"/>
            <a:ext cx="1327726" cy="1387635"/>
          </a:xfrm>
          <a:prstGeom prst="ellipse">
            <a:avLst/>
          </a:prstGeom>
          <a:ln>
            <a:noFill/>
          </a:ln>
          <a:effectLst>
            <a:softEdge rad="112500"/>
          </a:effectLst>
        </p:spPr>
      </p:pic>
      <p:pic>
        <p:nvPicPr>
          <p:cNvPr id="2" name="Picture 2" descr="Image">
            <a:extLst>
              <a:ext uri="{FF2B5EF4-FFF2-40B4-BE49-F238E27FC236}">
                <a16:creationId xmlns:a16="http://schemas.microsoft.com/office/drawing/2014/main" id="{AFCE7542-04D2-7C8F-9344-B146494954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5483" y="164912"/>
            <a:ext cx="1325253" cy="13252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dirty="0">
                <a:hlinkClick r:id="rId3"/>
              </a:rPr>
              <a:t>http://aka.ms/pnp-search</a:t>
            </a:r>
            <a:br>
              <a:rPr lang="en-US" b="1" dirty="0"/>
            </a:br>
            <a:endParaRPr lang="en-US" b="1" dirty="0"/>
          </a:p>
          <a:p>
            <a:pPr lvl="1"/>
            <a:r>
              <a:rPr lang="en-US" b="1" dirty="0"/>
              <a:t>Building modern Search experiences with flexible web parts</a:t>
            </a:r>
            <a:endParaRPr lang="en-US" b="1" dirty="0">
              <a:cs typeface="Segoe UI"/>
            </a:endParaRPr>
          </a:p>
          <a:p>
            <a:pPr lvl="1"/>
            <a:endParaRPr lang="en-US" sz="1600" dirty="0">
              <a:solidFill>
                <a:schemeClr val="tx1"/>
              </a:solidFill>
              <a:ea typeface="+mn-lt"/>
              <a:cs typeface="+mn-lt"/>
            </a:endParaRPr>
          </a:p>
          <a:p>
            <a:pPr marL="285750" lvl="1" indent="-285750">
              <a:lnSpc>
                <a:spcPct val="100000"/>
              </a:lnSpc>
              <a:spcBef>
                <a:spcPts val="384"/>
              </a:spcBef>
              <a:buFont typeface="Arial,Sans-Serif"/>
              <a:buChar char="•"/>
            </a:pPr>
            <a:r>
              <a:rPr lang="en-US" sz="1600" b="1" dirty="0">
                <a:latin typeface="Segoe UI"/>
                <a:cs typeface="Segoe UI"/>
              </a:rPr>
              <a:t>v4.8.0-beta – September 2022 release</a:t>
            </a:r>
            <a:endParaRPr lang="en-US" dirty="0"/>
          </a:p>
          <a:p>
            <a:pPr marL="513715" lvl="2" indent="-285750">
              <a:lnSpc>
                <a:spcPct val="100000"/>
              </a:lnSpc>
              <a:spcBef>
                <a:spcPts val="384"/>
              </a:spcBef>
              <a:buFont typeface="Arial,Sans-Serif"/>
              <a:buChar char="•"/>
            </a:pPr>
            <a:r>
              <a:rPr lang="en-US" sz="1200" dirty="0">
                <a:latin typeface="Segoe UI"/>
                <a:cs typeface="Segoe UI"/>
                <a:hlinkClick r:id="rId4"/>
              </a:rPr>
              <a:t>https://github.com/microsoft-search/pnp-modern-search/releases</a:t>
            </a:r>
            <a:r>
              <a:rPr lang="en-US" sz="1200" dirty="0">
                <a:latin typeface="Segoe UI"/>
                <a:cs typeface="Segoe UI"/>
              </a:rPr>
              <a:t>     </a:t>
            </a:r>
          </a:p>
          <a:p>
            <a:pPr marL="227965" lvl="2">
              <a:lnSpc>
                <a:spcPct val="100000"/>
              </a:lnSpc>
              <a:spcBef>
                <a:spcPts val="384"/>
              </a:spcBef>
            </a:pPr>
            <a:r>
              <a:rPr lang="en-US" sz="1200" dirty="0">
                <a:latin typeface="Segoe UI"/>
                <a:cs typeface="Segoe UI"/>
              </a:rPr>
              <a:t>Thank you @emilyk0520, @</a:t>
            </a:r>
            <a:r>
              <a:rPr lang="en-US" sz="1200" dirty="0" err="1">
                <a:latin typeface="Segoe UI"/>
                <a:cs typeface="Segoe UI"/>
              </a:rPr>
              <a:t>davemehr</a:t>
            </a:r>
            <a:r>
              <a:rPr lang="en-US" sz="1200" dirty="0">
                <a:latin typeface="Segoe UI"/>
                <a:cs typeface="Segoe UI"/>
              </a:rPr>
              <a:t>, @</a:t>
            </a:r>
            <a:r>
              <a:rPr lang="en-US" sz="1200" dirty="0" err="1">
                <a:latin typeface="Segoe UI"/>
                <a:cs typeface="Segoe UI"/>
              </a:rPr>
              <a:t>PaoloPia</a:t>
            </a:r>
            <a:r>
              <a:rPr lang="en-US" sz="1200" dirty="0">
                <a:latin typeface="Segoe UI"/>
                <a:cs typeface="Segoe UI"/>
              </a:rPr>
              <a:t> for your support</a:t>
            </a:r>
          </a:p>
          <a:p>
            <a:pPr marL="513715" lvl="2" indent="-285750">
              <a:lnSpc>
                <a:spcPct val="100000"/>
              </a:lnSpc>
              <a:spcBef>
                <a:spcPts val="384"/>
              </a:spcBef>
              <a:buFont typeface="Arial,Sans-Serif"/>
              <a:buChar char="•"/>
            </a:pPr>
            <a:r>
              <a:rPr lang="en-US" sz="1200" dirty="0">
                <a:latin typeface="Segoe UI"/>
                <a:cs typeface="Segoe UI"/>
              </a:rPr>
              <a:t>Support for actionable </a:t>
            </a:r>
            <a:r>
              <a:rPr lang="en-US" sz="1200">
                <a:latin typeface="Segoe UI"/>
                <a:cs typeface="Segoe UI"/>
              </a:rPr>
              <a:t>Adaptive Cards (like in Viva)</a:t>
            </a:r>
            <a:endParaRPr lang="en-US" sz="1200" dirty="0">
              <a:latin typeface="Segoe UI"/>
              <a:cs typeface="Segoe UI"/>
            </a:endParaRPr>
          </a:p>
          <a:p>
            <a:pPr marL="513715" lvl="2" indent="-285750">
              <a:lnSpc>
                <a:spcPct val="100000"/>
              </a:lnSpc>
              <a:spcBef>
                <a:spcPts val="384"/>
              </a:spcBef>
              <a:buFont typeface="Arial,Sans-Serif"/>
              <a:buChar char="•"/>
            </a:pPr>
            <a:r>
              <a:rPr lang="en-US" sz="1200" dirty="0">
                <a:latin typeface="Segoe UI"/>
                <a:cs typeface="Segoe UI"/>
              </a:rPr>
              <a:t>See release notes for fixes and new features</a:t>
            </a:r>
            <a:endParaRPr lang="en-US" dirty="0"/>
          </a:p>
          <a:p>
            <a:pPr marL="513715" lvl="2" indent="-285750">
              <a:lnSpc>
                <a:spcPct val="100000"/>
              </a:lnSpc>
              <a:spcBef>
                <a:spcPts val="384"/>
              </a:spcBef>
              <a:buFont typeface="Arial,Sans-Serif"/>
              <a:buChar char="•"/>
            </a:pPr>
            <a:endParaRPr lang="en-US" sz="1200" dirty="0">
              <a:latin typeface="Segoe UI"/>
              <a:cs typeface="Segoe UI"/>
            </a:endParaRPr>
          </a:p>
          <a:p>
            <a:pPr marL="227965" lvl="2">
              <a:lnSpc>
                <a:spcPct val="100000"/>
              </a:lnSpc>
              <a:spcBef>
                <a:spcPts val="384"/>
              </a:spcBef>
            </a:pPr>
            <a:endParaRPr lang="en-US" sz="1200" dirty="0">
              <a:cs typeface="Segoe UI"/>
            </a:endParaRPr>
          </a:p>
          <a:p>
            <a:pPr marL="285750" lvl="1" indent="-285750">
              <a:lnSpc>
                <a:spcPct val="100000"/>
              </a:lnSpc>
              <a:spcBef>
                <a:spcPts val="384"/>
              </a:spcBef>
              <a:buFont typeface="Arial,Sans-Serif"/>
              <a:buChar char="•"/>
            </a:pPr>
            <a:r>
              <a:rPr lang="en-US" sz="1600" b="1" dirty="0">
                <a:cs typeface="Segoe UI"/>
              </a:rPr>
              <a:t>v3.23.0 – December 2021 release</a:t>
            </a:r>
          </a:p>
          <a:p>
            <a:pPr marL="513715" lvl="2" indent="-285750">
              <a:lnSpc>
                <a:spcPct val="100000"/>
              </a:lnSpc>
              <a:spcBef>
                <a:spcPts val="384"/>
              </a:spcBef>
              <a:buFont typeface="Arial,Sans-Serif"/>
              <a:buChar char="•"/>
            </a:pPr>
            <a:r>
              <a:rPr lang="en-US" sz="1200" dirty="0">
                <a:solidFill>
                  <a:srgbClr val="2F2F2F"/>
                </a:solidFill>
                <a:cs typeface="Segoe UI"/>
                <a:hlinkClick r:id="rId5"/>
              </a:rPr>
              <a:t>https://github.com/microsoft-search/pnp-modern-search/releases</a:t>
            </a:r>
            <a:r>
              <a:rPr lang="en-US" sz="1200" dirty="0">
                <a:solidFill>
                  <a:srgbClr val="2F2F2F"/>
                </a:solidFill>
                <a:cs typeface="Segoe UI"/>
              </a:rPr>
              <a:t> </a:t>
            </a:r>
          </a:p>
          <a:p>
            <a:pPr marL="513715" lvl="2" indent="-285750">
              <a:lnSpc>
                <a:spcPct val="100000"/>
              </a:lnSpc>
              <a:spcBef>
                <a:spcPts val="384"/>
              </a:spcBef>
              <a:buFont typeface="Arial,Sans-Serif"/>
              <a:buChar char="•"/>
            </a:pPr>
            <a:r>
              <a:rPr lang="en-US" sz="1200" dirty="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dirty="0">
              <a:solidFill>
                <a:srgbClr val="2F2F2F"/>
              </a:solidFill>
              <a:cs typeface="Segoe UI"/>
            </a:endParaRPr>
          </a:p>
          <a:p>
            <a:pPr marL="227965" lvl="2">
              <a:lnSpc>
                <a:spcPct val="100000"/>
              </a:lnSpc>
              <a:spcBef>
                <a:spcPts val="384"/>
              </a:spcBef>
            </a:pPr>
            <a:endParaRPr lang="en-US" sz="1200" dirty="0">
              <a:latin typeface="Segoe UI"/>
              <a:cs typeface="Segoe UI"/>
            </a:endParaRPr>
          </a:p>
          <a:p>
            <a:pPr marL="513715" lvl="2" indent="-285750">
              <a:lnSpc>
                <a:spcPct val="100000"/>
              </a:lnSpc>
              <a:spcBef>
                <a:spcPts val="384"/>
              </a:spcBef>
              <a:buFont typeface="Arial,Sans-Serif"/>
              <a:buChar char="•"/>
            </a:pPr>
            <a:endParaRPr lang="en-US" sz="1200" dirty="0">
              <a:latin typeface="Segoe UI"/>
              <a:cs typeface="Segoe UI"/>
            </a:endParaRPr>
          </a:p>
          <a:p>
            <a:pPr marL="513715" lvl="2" indent="-285750">
              <a:lnSpc>
                <a:spcPct val="100000"/>
              </a:lnSpc>
              <a:spcBef>
                <a:spcPts val="384"/>
              </a:spcBef>
              <a:buFont typeface="Arial,Sans-Serif"/>
              <a:buChar char="•"/>
            </a:pPr>
            <a:endParaRPr lang="en-US" dirty="0">
              <a:latin typeface="Segoe UI"/>
              <a:cs typeface="Segoe UI"/>
            </a:endParaRPr>
          </a:p>
          <a:p>
            <a:endParaRPr lang="en-US" sz="1600" dirty="0">
              <a:cs typeface="Segoe UI Semibold"/>
            </a:endParaRPr>
          </a:p>
          <a:p>
            <a:endParaRPr lang="en-US" sz="1600" dirty="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3498" y="3051929"/>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213405" cy="5545181"/>
          </a:xfrm>
        </p:spPr>
        <p:txBody>
          <a:bodyPr vert="horz" wrap="square" lIns="146304" tIns="91440" rIns="146304" bIns="91440" rtlCol="0" anchor="t">
            <a:noAutofit/>
          </a:bodyPr>
          <a:lstStyle/>
          <a:p>
            <a:pPr lvl="1">
              <a:lnSpc>
                <a:spcPct val="100000"/>
              </a:lnSpc>
              <a:spcBef>
                <a:spcPts val="384"/>
              </a:spcBef>
            </a:pPr>
            <a:endParaRPr lang="en-US" sz="2000" b="1" dirty="0">
              <a:cs typeface="Segoe UI"/>
              <a:hlinkClick r:id="rId3"/>
            </a:endParaRPr>
          </a:p>
          <a:p>
            <a:pPr lvl="1">
              <a:lnSpc>
                <a:spcPct val="100000"/>
              </a:lnSpc>
              <a:spcBef>
                <a:spcPts val="384"/>
              </a:spcBef>
            </a:pPr>
            <a:r>
              <a:rPr lang="en-US" sz="2000" b="1" dirty="0">
                <a:cs typeface="Segoe UI"/>
                <a:hlinkClick r:id="rId3"/>
              </a:rPr>
              <a:t>https://aka.ms/spfx-extensions</a:t>
            </a:r>
            <a:r>
              <a:rPr lang="en-US" sz="2000" b="1" dirty="0">
                <a:cs typeface="Segoe UI"/>
              </a:rPr>
              <a:t> </a:t>
            </a:r>
          </a:p>
          <a:p>
            <a:pPr lvl="1">
              <a:lnSpc>
                <a:spcPct val="100000"/>
              </a:lnSpc>
              <a:spcBef>
                <a:spcPts val="384"/>
              </a:spcBef>
            </a:pPr>
            <a:r>
              <a:rPr lang="en-US" sz="2000" b="1" dirty="0">
                <a:cs typeface="Segoe UI"/>
                <a:hlinkClick r:id="rId4"/>
              </a:rPr>
              <a:t>https://aka.ms/spfx-webparts</a:t>
            </a:r>
            <a:r>
              <a:rPr lang="en-US" sz="2000" b="1" dirty="0">
                <a:cs typeface="Segoe UI"/>
              </a:rPr>
              <a:t> </a:t>
            </a:r>
            <a:endParaRPr lang="en-US" sz="2000" b="1" dirty="0">
              <a:ea typeface="+mn-lt"/>
              <a:cs typeface="+mn-lt"/>
            </a:endParaRPr>
          </a:p>
          <a:p>
            <a:pPr lvl="1"/>
            <a:r>
              <a:rPr lang="en-US" sz="2000" b="1" dirty="0">
                <a:cs typeface="Segoe UI"/>
                <a:hlinkClick r:id="rId5"/>
              </a:rPr>
              <a:t>https://aka.ms/spfx-aces</a:t>
            </a:r>
            <a:r>
              <a:rPr lang="en-US" sz="2000" b="1" dirty="0">
                <a:cs typeface="Segoe UI"/>
              </a:rPr>
              <a:t> </a:t>
            </a:r>
          </a:p>
          <a:p>
            <a:pPr lvl="1"/>
            <a:endParaRPr lang="en-US" sz="2000" b="1" dirty="0">
              <a:cs typeface="Segoe UI"/>
            </a:endParaRPr>
          </a:p>
          <a:p>
            <a:pPr lvl="1"/>
            <a:endParaRPr lang="en-US" sz="2000" b="1" dirty="0">
              <a:ea typeface="+mn-lt"/>
              <a:cs typeface="+mn-lt"/>
            </a:endParaRPr>
          </a:p>
          <a:p>
            <a:endParaRPr lang="en-US" sz="2000" dirty="0">
              <a:latin typeface="+mn-lt"/>
              <a:ea typeface="+mn-lt"/>
              <a:cs typeface="+mn-lt"/>
            </a:endParaRPr>
          </a:p>
          <a:p>
            <a:pPr algn="ctr"/>
            <a:r>
              <a:rPr lang="en-US" sz="2000" b="1" dirty="0">
                <a:solidFill>
                  <a:srgbClr val="0078D4"/>
                </a:solidFill>
                <a:latin typeface="Segoe UI"/>
                <a:ea typeface="+mn-lt"/>
                <a:cs typeface="Segoe UI"/>
              </a:rPr>
              <a:t>*** We Love New Samples ***</a:t>
            </a: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dirty="0">
                <a:cs typeface="Segoe UI"/>
              </a:rPr>
              <a:t>PnP SPFx Samples</a:t>
            </a:r>
            <a:endParaRPr lang="en-US" dirty="0"/>
          </a:p>
        </p:txBody>
      </p:sp>
      <p:sp>
        <p:nvSpPr>
          <p:cNvPr id="19" name="Rectangle 18">
            <a:extLst>
              <a:ext uri="{FF2B5EF4-FFF2-40B4-BE49-F238E27FC236}">
                <a16:creationId xmlns:a16="http://schemas.microsoft.com/office/drawing/2014/main" id="{5C5B9935-4561-5652-E19B-A63B4C04EFF4}"/>
              </a:ext>
            </a:extLst>
          </p:cNvPr>
          <p:cNvSpPr/>
          <p:nvPr/>
        </p:nvSpPr>
        <p:spPr bwMode="auto">
          <a:xfrm>
            <a:off x="467778" y="5403423"/>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a:rPr>
              <a:t>See all samples from https://aka.ms/m365/samples</a:t>
            </a:r>
          </a:p>
        </p:txBody>
      </p:sp>
      <p:pic>
        <p:nvPicPr>
          <p:cNvPr id="4" name="Picture 3">
            <a:extLst>
              <a:ext uri="{FF2B5EF4-FFF2-40B4-BE49-F238E27FC236}">
                <a16:creationId xmlns:a16="http://schemas.microsoft.com/office/drawing/2014/main" id="{2A9203A5-7BC0-CEAA-C517-7E05B64C87DB}"/>
              </a:ext>
            </a:extLst>
          </p:cNvPr>
          <p:cNvPicPr>
            <a:picLocks noChangeAspect="1"/>
          </p:cNvPicPr>
          <p:nvPr/>
        </p:nvPicPr>
        <p:blipFill>
          <a:blip r:embed="rId6"/>
          <a:stretch>
            <a:fillRect/>
          </a:stretch>
        </p:blipFill>
        <p:spPr>
          <a:xfrm>
            <a:off x="5117689" y="1341470"/>
            <a:ext cx="6930549" cy="5169092"/>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sp>
        <p:nvSpPr>
          <p:cNvPr id="23" name="Rectangle 22">
            <a:extLst>
              <a:ext uri="{FF2B5EF4-FFF2-40B4-BE49-F238E27FC236}">
                <a16:creationId xmlns:a16="http://schemas.microsoft.com/office/drawing/2014/main" id="{B8FB6CF0-F760-C083-3AC5-4D37923BC580}"/>
              </a:ext>
            </a:extLst>
          </p:cNvPr>
          <p:cNvSpPr/>
          <p:nvPr/>
        </p:nvSpPr>
        <p:spPr bwMode="auto">
          <a:xfrm rot="268738">
            <a:off x="8194200" y="876403"/>
            <a:ext cx="3020221" cy="930133"/>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000" dirty="0">
                <a:gradFill>
                  <a:gsLst>
                    <a:gs pos="0">
                      <a:srgbClr val="FFFFFF"/>
                    </a:gs>
                    <a:gs pos="100000">
                      <a:srgbClr val="FFFFFF"/>
                    </a:gs>
                  </a:gsLst>
                  <a:lin ang="5400000" scaled="0"/>
                </a:gradFill>
                <a:latin typeface="Segoe UI Black"/>
                <a:cs typeface="Segoe UI"/>
              </a:rPr>
              <a:t>THANK YOU ALL FOR SHARING</a:t>
            </a:r>
            <a:endParaRPr lang="en-US" sz="2800" dirty="0"/>
          </a:p>
        </p:txBody>
      </p:sp>
    </p:spTree>
    <p:extLst>
      <p:ext uri="{BB962C8B-B14F-4D97-AF65-F5344CB8AC3E}">
        <p14:creationId xmlns:p14="http://schemas.microsoft.com/office/powerpoint/2010/main" val="38387284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See the source image">
            <a:extLst>
              <a:ext uri="{FF2B5EF4-FFF2-40B4-BE49-F238E27FC236}">
                <a16:creationId xmlns:a16="http://schemas.microsoft.com/office/drawing/2014/main" id="{3560BB7C-247E-82F6-12B8-24B1508D29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5428678" y="1041736"/>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ee the source image">
            <a:extLst>
              <a:ext uri="{FF2B5EF4-FFF2-40B4-BE49-F238E27FC236}">
                <a16:creationId xmlns:a16="http://schemas.microsoft.com/office/drawing/2014/main" id="{9281A122-6339-AB38-F5D4-6A46C16B391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5965480" y="1041736"/>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ee the source image">
            <a:extLst>
              <a:ext uri="{FF2B5EF4-FFF2-40B4-BE49-F238E27FC236}">
                <a16:creationId xmlns:a16="http://schemas.microsoft.com/office/drawing/2014/main" id="{E4FBFF45-CAF1-D9EC-4C74-CDB92C0DAE9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6470994" y="1041736"/>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See the source image">
            <a:extLst>
              <a:ext uri="{FF2B5EF4-FFF2-40B4-BE49-F238E27FC236}">
                <a16:creationId xmlns:a16="http://schemas.microsoft.com/office/drawing/2014/main" id="{1061F34E-A845-69A9-D667-7018D7E2D2B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7015061" y="1041736"/>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ee the source image">
            <a:extLst>
              <a:ext uri="{FF2B5EF4-FFF2-40B4-BE49-F238E27FC236}">
                <a16:creationId xmlns:a16="http://schemas.microsoft.com/office/drawing/2014/main" id="{A4D8F16B-5A87-F616-32BB-D84DE8D80C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7811885" y="1041736"/>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See the source image">
            <a:extLst>
              <a:ext uri="{FF2B5EF4-FFF2-40B4-BE49-F238E27FC236}">
                <a16:creationId xmlns:a16="http://schemas.microsoft.com/office/drawing/2014/main" id="{7E96BFC2-BB6C-CE66-F4BA-8AE968FFC99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8348687" y="1041736"/>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extLst>
              <a:ext uri="{FF2B5EF4-FFF2-40B4-BE49-F238E27FC236}">
                <a16:creationId xmlns:a16="http://schemas.microsoft.com/office/drawing/2014/main" id="{298B8522-6136-C0CE-8361-8728F4C825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8854201" y="1041736"/>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See the source image">
            <a:extLst>
              <a:ext uri="{FF2B5EF4-FFF2-40B4-BE49-F238E27FC236}">
                <a16:creationId xmlns:a16="http://schemas.microsoft.com/office/drawing/2014/main" id="{0DCAB3E7-9F47-5A01-8B84-9B7AAC75B2C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9389097" y="1041736"/>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ee the source image">
            <a:extLst>
              <a:ext uri="{FF2B5EF4-FFF2-40B4-BE49-F238E27FC236}">
                <a16:creationId xmlns:a16="http://schemas.microsoft.com/office/drawing/2014/main" id="{DC2CAD43-7C34-8A88-6757-8E89EA3CFFC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9894611" y="1041736"/>
            <a:ext cx="505514" cy="505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7"/>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8"/>
          <a:stretch>
            <a:fillRect/>
          </a:stretch>
        </p:blipFill>
        <p:spPr>
          <a:xfrm>
            <a:off x="8846821" y="4486362"/>
            <a:ext cx="2962394" cy="1666347"/>
          </a:xfrm>
          <a:prstGeom prst="rect">
            <a:avLst/>
          </a:prstGeom>
        </p:spPr>
      </p:pic>
      <p:cxnSp>
        <p:nvCxnSpPr>
          <p:cNvPr id="8" name="Straight Arrow Connector 7">
            <a:extLst>
              <a:ext uri="{FF2B5EF4-FFF2-40B4-BE49-F238E27FC236}">
                <a16:creationId xmlns:a16="http://schemas.microsoft.com/office/drawing/2014/main" id="{9CDF2B99-E356-4F15-1668-E10BEAA40D9A}"/>
              </a:ext>
            </a:extLst>
          </p:cNvPr>
          <p:cNvCxnSpPr/>
          <p:nvPr/>
        </p:nvCxnSpPr>
        <p:spPr>
          <a:xfrm>
            <a:off x="7560129" y="1069521"/>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C781CEEB-2BFF-4DEF-F349-684D7BBF3358}"/>
              </a:ext>
            </a:extLst>
          </p:cNvPr>
          <p:cNvCxnSpPr>
            <a:cxnSpLocks/>
          </p:cNvCxnSpPr>
          <p:nvPr/>
        </p:nvCxnSpPr>
        <p:spPr>
          <a:xfrm>
            <a:off x="11378293" y="4352180"/>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pic>
        <p:nvPicPr>
          <p:cNvPr id="3074" name="Picture 2" descr="See the source image">
            <a:extLst>
              <a:ext uri="{FF2B5EF4-FFF2-40B4-BE49-F238E27FC236}">
                <a16:creationId xmlns:a16="http://schemas.microsoft.com/office/drawing/2014/main" id="{5B442A2F-50BF-B9B4-04B1-C845793105E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5329623" y="3556843"/>
            <a:ext cx="703624" cy="7036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e the source image">
            <a:extLst>
              <a:ext uri="{FF2B5EF4-FFF2-40B4-BE49-F238E27FC236}">
                <a16:creationId xmlns:a16="http://schemas.microsoft.com/office/drawing/2014/main" id="{D24EE995-36B5-5560-8024-FD40AE3AEE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9696501" y="2826085"/>
            <a:ext cx="703624" cy="7036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e the source image">
            <a:extLst>
              <a:ext uri="{FF2B5EF4-FFF2-40B4-BE49-F238E27FC236}">
                <a16:creationId xmlns:a16="http://schemas.microsoft.com/office/drawing/2014/main" id="{5611BA36-3D15-4311-0E10-236C02BFD94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9748401" y="3556843"/>
            <a:ext cx="703624" cy="7036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5FD3EA2-75C8-D6F5-C060-BA3637FEF4C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9847456" y="1573264"/>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a:extLst>
              <a:ext uri="{FF2B5EF4-FFF2-40B4-BE49-F238E27FC236}">
                <a16:creationId xmlns:a16="http://schemas.microsoft.com/office/drawing/2014/main" id="{82E41DAA-0849-3335-FB7F-45BA142560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5468232" y="1563912"/>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a:extLst>
              <a:ext uri="{FF2B5EF4-FFF2-40B4-BE49-F238E27FC236}">
                <a16:creationId xmlns:a16="http://schemas.microsoft.com/office/drawing/2014/main" id="{1B0BEA7A-A443-CFA5-7EAF-D3A49C897DC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5428678" y="2102298"/>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e the source image">
            <a:extLst>
              <a:ext uri="{FF2B5EF4-FFF2-40B4-BE49-F238E27FC236}">
                <a16:creationId xmlns:a16="http://schemas.microsoft.com/office/drawing/2014/main" id="{2415111A-F6CC-16D5-CE69-44D918AEB3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9911404" y="2126231"/>
            <a:ext cx="505514" cy="50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554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175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par>
                                <p:cTn id="14" presetID="10" presetClass="entr" presetSubtype="0" fill="hold" nodeType="withEffect">
                                  <p:stCondLst>
                                    <p:cond delay="2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3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4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5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6000"/>
                            </p:stCondLst>
                            <p:childTnLst>
                              <p:par>
                                <p:cTn id="27" presetID="22" presetClass="entr" presetSubtype="4" fill="hold" nodeType="afterEffect">
                                  <p:stCondLst>
                                    <p:cond delay="200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225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nodeType="withEffect">
                                  <p:stCondLst>
                                    <p:cond delay="250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par>
                                <p:cTn id="36" presetID="22" presetClass="entr" presetSubtype="4" fill="hold" nodeType="withEffect">
                                  <p:stCondLst>
                                    <p:cond delay="275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par>
                                <p:cTn id="39" presetID="22" presetClass="entr" presetSubtype="4" fill="hold" nodeType="withEffect">
                                  <p:stCondLst>
                                    <p:cond delay="300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500"/>
                                        <p:tgtEl>
                                          <p:spTgt spid="21"/>
                                        </p:tgtEl>
                                      </p:cBhvr>
                                    </p:animEffect>
                                  </p:childTnLst>
                                </p:cTn>
                              </p:par>
                              <p:par>
                                <p:cTn id="42" presetID="22" presetClass="entr" presetSubtype="4" fill="hold" nodeType="withEffect">
                                  <p:stCondLst>
                                    <p:cond delay="325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nodeType="withEffect">
                                  <p:stCondLst>
                                    <p:cond delay="350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par>
                                <p:cTn id="48" presetID="22" presetClass="entr" presetSubtype="4" fill="hold" nodeType="withEffect">
                                  <p:stCondLst>
                                    <p:cond delay="3750"/>
                                  </p:stCondLst>
                                  <p:childTnLst>
                                    <p:set>
                                      <p:cBhvr>
                                        <p:cTn id="49" dur="1" fill="hold">
                                          <p:stCondLst>
                                            <p:cond delay="0"/>
                                          </p:stCondLst>
                                        </p:cTn>
                                        <p:tgtEl>
                                          <p:spTgt spid="24"/>
                                        </p:tgtEl>
                                        <p:attrNameLst>
                                          <p:attrName>style.visibility</p:attrName>
                                        </p:attrNameLst>
                                      </p:cBhvr>
                                      <p:to>
                                        <p:strVal val="visible"/>
                                      </p:to>
                                    </p:set>
                                    <p:animEffect transition="in" filter="wipe(down)">
                                      <p:cBhvr>
                                        <p:cTn id="50" dur="500"/>
                                        <p:tgtEl>
                                          <p:spTgt spid="24"/>
                                        </p:tgtEl>
                                      </p:cBhvr>
                                    </p:animEffect>
                                  </p:childTnLst>
                                </p:cTn>
                              </p:par>
                              <p:par>
                                <p:cTn id="51" presetID="22" presetClass="entr" presetSubtype="4" fill="hold" nodeType="withEffect">
                                  <p:stCondLst>
                                    <p:cond delay="4000"/>
                                  </p:stCondLst>
                                  <p:childTnLst>
                                    <p:set>
                                      <p:cBhvr>
                                        <p:cTn id="52" dur="1" fill="hold">
                                          <p:stCondLst>
                                            <p:cond delay="0"/>
                                          </p:stCondLst>
                                        </p:cTn>
                                        <p:tgtEl>
                                          <p:spTgt spid="25"/>
                                        </p:tgtEl>
                                        <p:attrNameLst>
                                          <p:attrName>style.visibility</p:attrName>
                                        </p:attrNameLst>
                                      </p:cBhvr>
                                      <p:to>
                                        <p:strVal val="visible"/>
                                      </p:to>
                                    </p:set>
                                    <p:animEffect transition="in" filter="wipe(down)">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6" y="2900938"/>
            <a:ext cx="5041434" cy="2677087"/>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400" b="1" dirty="0">
                <a:latin typeface="Segoe UI Light"/>
                <a:ea typeface="+mj-lt"/>
                <a:cs typeface="+mj-lt"/>
              </a:rPr>
              <a:t>Viva Connections ACE for Public Holidays                                      </a:t>
            </a:r>
            <a:r>
              <a:rPr lang="en-US" sz="2400" dirty="0">
                <a:latin typeface="Segoe UI Light"/>
                <a:ea typeface="+mj-lt"/>
                <a:cs typeface="+mj-lt"/>
              </a:rPr>
              <a:t>– </a:t>
            </a:r>
            <a:r>
              <a:rPr lang="en-US" sz="2400" dirty="0" err="1">
                <a:latin typeface="Segoe UI Light"/>
                <a:ea typeface="+mj-lt"/>
                <a:cs typeface="+mj-lt"/>
              </a:rPr>
              <a:t>Nanddeep</a:t>
            </a:r>
            <a:r>
              <a:rPr lang="en-US" sz="2400" dirty="0">
                <a:latin typeface="Segoe UI Light"/>
                <a:ea typeface="+mj-lt"/>
                <a:cs typeface="+mj-lt"/>
              </a:rPr>
              <a:t> </a:t>
            </a:r>
            <a:r>
              <a:rPr lang="en-US" sz="2400" dirty="0" err="1">
                <a:latin typeface="Segoe UI Light"/>
                <a:ea typeface="+mj-lt"/>
                <a:cs typeface="+mj-lt"/>
              </a:rPr>
              <a:t>Nachan</a:t>
            </a:r>
            <a:r>
              <a:rPr lang="en-US" sz="2400" dirty="0">
                <a:latin typeface="Segoe UI Light"/>
                <a:ea typeface="+mj-lt"/>
                <a:cs typeface="+mj-lt"/>
              </a:rPr>
              <a:t>                    – Ravi Kulkarni  </a:t>
            </a:r>
          </a:p>
          <a:p>
            <a:pPr marL="351790" indent="-342900">
              <a:buFont typeface="Arial" panose="020B0604020202020204" pitchFamily="34" charset="0"/>
              <a:buChar char="•"/>
            </a:pPr>
            <a:endParaRPr lang="en-US" sz="2400" dirty="0">
              <a:latin typeface="Segoe UI Light"/>
              <a:ea typeface="+mj-lt"/>
              <a:cs typeface="+mj-lt"/>
            </a:endParaRPr>
          </a:p>
          <a:p>
            <a:pPr marL="351790" indent="-342900">
              <a:buFont typeface="Arial" panose="020B0604020202020204" pitchFamily="34" charset="0"/>
              <a:buChar char="•"/>
            </a:pPr>
            <a:endParaRPr lang="en-US" sz="2400" dirty="0">
              <a:latin typeface="Segoe UI Light"/>
              <a:ea typeface="+mj-lt"/>
              <a:cs typeface="+mj-lt"/>
            </a:endParaRPr>
          </a:p>
          <a:p>
            <a:pPr marL="351790" indent="-342900">
              <a:buFont typeface="Arial" panose="020B0604020202020204" pitchFamily="34" charset="0"/>
              <a:buChar char="•"/>
            </a:pPr>
            <a:endParaRPr lang="en-US" sz="2400" dirty="0">
              <a:latin typeface="Segoe UI Light"/>
              <a:ea typeface="+mj-lt"/>
              <a:cs typeface="+mj-lt"/>
            </a:endParaRPr>
          </a:p>
          <a:p>
            <a:pPr marL="351790" indent="-342900">
              <a:buFont typeface="Arial" panose="020B0604020202020204" pitchFamily="34" charset="0"/>
              <a:buChar char="•"/>
            </a:pPr>
            <a:r>
              <a:rPr lang="en-US" sz="2400" b="1" dirty="0">
                <a:latin typeface="Segoe UI Light"/>
                <a:ea typeface="+mj-lt"/>
                <a:cs typeface="+mj-lt"/>
              </a:rPr>
              <a:t>PnP Reusable Controls Basics      </a:t>
            </a:r>
            <a:r>
              <a:rPr lang="en-US" sz="2400" dirty="0">
                <a:latin typeface="Segoe UI Light"/>
                <a:ea typeface="+mj-lt"/>
                <a:cs typeface="+mj-lt"/>
              </a:rPr>
              <a:t>– Alex Terentiev</a:t>
            </a:r>
          </a:p>
          <a:p>
            <a:pPr marL="8890"/>
            <a:endParaRPr lang="en-US" sz="2400" b="1" dirty="0">
              <a:latin typeface="Segoe UI Light"/>
              <a:ea typeface="+mj-lt"/>
              <a:cs typeface="+mj-lt"/>
            </a:endParaRP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5"/>
          <a:srcRect/>
          <a:stretch/>
        </p:blipFill>
        <p:spPr bwMode="auto">
          <a:xfrm>
            <a:off x="5774438" y="5192486"/>
            <a:ext cx="1366149" cy="1366149"/>
          </a:xfrm>
          <a:prstGeom prst="ellipse">
            <a:avLst/>
          </a:prstGeom>
          <a:ln>
            <a:noFill/>
          </a:ln>
          <a:effectLst>
            <a:softEdge rad="112500"/>
          </a:effectLst>
        </p:spPr>
      </p:pic>
      <p:pic>
        <p:nvPicPr>
          <p:cNvPr id="10" name="Picture 2">
            <a:extLst>
              <a:ext uri="{FF2B5EF4-FFF2-40B4-BE49-F238E27FC236}">
                <a16:creationId xmlns:a16="http://schemas.microsoft.com/office/drawing/2014/main" id="{15B0DB46-24E4-45EE-8E26-622D1FA3D4D0}"/>
              </a:ext>
            </a:extLst>
          </p:cNvPr>
          <p:cNvPicPr>
            <a:picLocks noChangeAspect="1" noChangeArrowheads="1"/>
          </p:cNvPicPr>
          <p:nvPr/>
        </p:nvPicPr>
        <p:blipFill>
          <a:blip r:embed="rId6"/>
          <a:srcRect/>
          <a:stretch/>
        </p:blipFill>
        <p:spPr bwMode="auto">
          <a:xfrm>
            <a:off x="5752666" y="2762523"/>
            <a:ext cx="1366149" cy="1366149"/>
          </a:xfrm>
          <a:prstGeom prst="ellipse">
            <a:avLst/>
          </a:prstGeom>
          <a:ln>
            <a:noFill/>
          </a:ln>
          <a:effectLst>
            <a:softEdge rad="112500"/>
          </a:effectLst>
        </p:spPr>
      </p:pic>
      <p:pic>
        <p:nvPicPr>
          <p:cNvPr id="1026" name="Picture 2" descr="Image">
            <a:extLst>
              <a:ext uri="{FF2B5EF4-FFF2-40B4-BE49-F238E27FC236}">
                <a16:creationId xmlns:a16="http://schemas.microsoft.com/office/drawing/2014/main" id="{55ACD88A-1FC5-3919-3BDE-26748512AE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3125" y="3516897"/>
            <a:ext cx="1319167" cy="13191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921A8-7688-5B47-C20C-2F9A981CF403}"/>
              </a:ext>
            </a:extLst>
          </p:cNvPr>
          <p:cNvSpPr>
            <a:spLocks noGrp="1"/>
          </p:cNvSpPr>
          <p:nvPr>
            <p:ph type="title"/>
          </p:nvPr>
        </p:nvSpPr>
        <p:spPr>
          <a:xfrm>
            <a:off x="1444851" y="2582862"/>
            <a:ext cx="8229599" cy="1828800"/>
          </a:xfrm>
        </p:spPr>
        <p:txBody>
          <a:bodyPr anchor="ctr"/>
          <a:lstStyle/>
          <a:p>
            <a:r>
              <a:rPr lang="en-US" sz="8800"/>
              <a:t>Thank you!</a:t>
            </a:r>
          </a:p>
        </p:txBody>
      </p:sp>
    </p:spTree>
    <p:extLst>
      <p:ext uri="{BB962C8B-B14F-4D97-AF65-F5344CB8AC3E}">
        <p14:creationId xmlns:p14="http://schemas.microsoft.com/office/powerpoint/2010/main" val="62498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dirty="0">
                <a:latin typeface="Segoe UI"/>
                <a:cs typeface="Segoe UI Semibold"/>
              </a:rPr>
              <a:t>Recording will be available in 24 hours on</a:t>
            </a:r>
          </a:p>
          <a:p>
            <a:pPr marL="0" indent="0" algn="ctr">
              <a:buNone/>
            </a:pPr>
            <a:r>
              <a:rPr lang="en-US" sz="2850" dirty="0">
                <a:solidFill>
                  <a:schemeClr val="accent1"/>
                </a:solidFill>
                <a:latin typeface="Segoe UI"/>
                <a:cs typeface="Segoe UI Semibold"/>
              </a:rPr>
              <a:t>Microsoft 365</a:t>
            </a:r>
            <a:r>
              <a:rPr lang="en-US" sz="2850" dirty="0">
                <a:latin typeface="Segoe UI"/>
                <a:cs typeface="Segoe UI Semibold"/>
              </a:rPr>
              <a:t> Community (PnP) YouTube channel</a:t>
            </a:r>
          </a:p>
          <a:p>
            <a:pPr marL="0" indent="0" algn="ctr">
              <a:buNone/>
            </a:pPr>
            <a:r>
              <a:rPr lang="en-US" sz="2850" dirty="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dirty="0">
              <a:solidFill>
                <a:schemeClr val="accent1"/>
              </a:solidFill>
              <a:latin typeface="Segoe UI"/>
              <a:cs typeface="Segoe UI Semibold"/>
            </a:endParaRPr>
          </a:p>
          <a:p>
            <a:pPr marL="0" indent="0" algn="ctr">
              <a:buNone/>
            </a:pPr>
            <a:r>
              <a:rPr lang="en-US" sz="2000" i="1" dirty="0">
                <a:solidFill>
                  <a:srgbClr val="0070C0"/>
                </a:solidFill>
                <a:latin typeface="Segoe UI"/>
                <a:cs typeface="Segoe UI Semibold"/>
              </a:rPr>
              <a:t>(subscribe today)</a:t>
            </a:r>
          </a:p>
          <a:p>
            <a:pPr marL="0" indent="0" algn="ctr">
              <a:buNone/>
            </a:pPr>
            <a:endParaRPr lang="en-US" sz="2856" dirty="0">
              <a:latin typeface="Segoe UI"/>
              <a:cs typeface="Segoe UI Semibold"/>
            </a:endParaRPr>
          </a:p>
          <a:p>
            <a:pPr marL="0" indent="0" algn="ctr">
              <a:buNone/>
            </a:pPr>
            <a:r>
              <a:rPr lang="en-US" sz="2850" dirty="0">
                <a:latin typeface="Segoe UI"/>
                <a:cs typeface="Segoe UI Semibold"/>
              </a:rPr>
              <a:t>Follow us on Twitter </a:t>
            </a:r>
          </a:p>
          <a:p>
            <a:pPr marL="0" indent="0" algn="ctr">
              <a:buNone/>
            </a:pPr>
            <a:r>
              <a:rPr lang="en-US" sz="2850" dirty="0">
                <a:solidFill>
                  <a:srgbClr val="0070C0"/>
                </a:solidFill>
                <a:latin typeface="Segoe UI"/>
                <a:cs typeface="Segoe UI Semibold"/>
              </a:rPr>
              <a:t>@Microsoft365Dev</a:t>
            </a:r>
            <a:r>
              <a:rPr lang="en-US" sz="2850" dirty="0">
                <a:solidFill>
                  <a:schemeClr val="tx1"/>
                </a:solidFill>
                <a:latin typeface="Segoe UI"/>
                <a:cs typeface="Segoe UI Semibold"/>
              </a:rPr>
              <a:t> | </a:t>
            </a:r>
            <a:r>
              <a:rPr lang="en-US" sz="2850" dirty="0">
                <a:solidFill>
                  <a:srgbClr val="0070C0"/>
                </a:solidFill>
                <a:latin typeface="Segoe UI"/>
                <a:cs typeface="Segoe UI Semibold"/>
              </a:rPr>
              <a:t>@M365PnP</a:t>
            </a:r>
          </a:p>
          <a:p>
            <a:pPr marL="0" indent="0" algn="ctr">
              <a:buNone/>
            </a:pPr>
            <a:endParaRPr lang="en-US" sz="2856" dirty="0">
              <a:latin typeface="Segoe UI"/>
              <a:cs typeface="Segoe UI Semibold"/>
            </a:endParaRPr>
          </a:p>
          <a:p>
            <a:pPr marL="0" indent="0" algn="ctr">
              <a:buNone/>
            </a:pPr>
            <a:r>
              <a:rPr lang="en-US" sz="2750" dirty="0">
                <a:latin typeface="Segoe UI"/>
                <a:cs typeface="Segoe UI Semibold"/>
              </a:rPr>
              <a:t>Next Viva Connections &amp; SPFx call: </a:t>
            </a:r>
            <a:r>
              <a:rPr lang="en-US" sz="2750" b="1" dirty="0">
                <a:latin typeface="Segoe UI"/>
                <a:cs typeface="Segoe UI Semibold"/>
              </a:rPr>
              <a:t>October 6</a:t>
            </a:r>
            <a:r>
              <a:rPr lang="en-US" sz="2750" b="1" baseline="30000" dirty="0">
                <a:latin typeface="Segoe UI"/>
                <a:cs typeface="Segoe UI Semibold"/>
              </a:rPr>
              <a:t>th</a:t>
            </a:r>
            <a:r>
              <a:rPr lang="en-US" sz="2750" b="1" dirty="0">
                <a:latin typeface="Segoe UI"/>
                <a:cs typeface="Segoe UI Semibold"/>
              </a:rPr>
              <a:t> at 07:00am PT</a:t>
            </a:r>
          </a:p>
          <a:p>
            <a:pPr marL="0" indent="0" algn="ctr">
              <a:buNone/>
            </a:pPr>
            <a:r>
              <a:rPr lang="en-US" sz="2000" dirty="0">
                <a:latin typeface="Segoe UI"/>
                <a:cs typeface="Segoe UI Semibold"/>
              </a:rPr>
              <a:t>Next M365 General Dev call: </a:t>
            </a:r>
            <a:r>
              <a:rPr lang="en-US" sz="2000" b="1" dirty="0">
                <a:latin typeface="Segoe UI"/>
                <a:cs typeface="Segoe UI"/>
              </a:rPr>
              <a:t>September</a:t>
            </a:r>
            <a:r>
              <a:rPr lang="en-US" sz="2000" b="1" dirty="0">
                <a:latin typeface="Segoe UI"/>
                <a:cs typeface="Segoe UI Semibold"/>
              </a:rPr>
              <a:t> 29</a:t>
            </a:r>
            <a:r>
              <a:rPr lang="en-US" sz="2000" b="1" baseline="30000" dirty="0">
                <a:latin typeface="Segoe UI"/>
                <a:cs typeface="Segoe UI Semibold"/>
              </a:rPr>
              <a:t>th</a:t>
            </a:r>
            <a:r>
              <a:rPr lang="en-US" sz="2000" b="1" dirty="0">
                <a:latin typeface="Segoe UI"/>
                <a:cs typeface="Segoe UI Semibold"/>
              </a:rPr>
              <a:t> at 07:00am PT</a:t>
            </a:r>
          </a:p>
          <a:p>
            <a:pPr marL="0" indent="0" algn="ctr">
              <a:buNone/>
            </a:pPr>
            <a:r>
              <a:rPr lang="en-US" sz="2000" dirty="0">
                <a:latin typeface="Segoe UI"/>
                <a:cs typeface="Segoe UI Semibold"/>
              </a:rPr>
              <a:t>All available community calls from </a:t>
            </a:r>
            <a:r>
              <a:rPr lang="en-US" sz="2000" u="sng" dirty="0">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5277138"/>
            <a:chOff x="5094709" y="1370796"/>
            <a:chExt cx="2235110" cy="5277138"/>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5277138"/>
              <a:chOff x="2646798" y="1541408"/>
              <a:chExt cx="2235110" cy="5277138"/>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github.com/OneDrive</a:t>
                </a:r>
              </a:p>
              <a:p>
                <a:pPr algn="ctr">
                  <a:lnSpc>
                    <a:spcPct val="90000"/>
                  </a:lnSpc>
                  <a:spcAft>
                    <a:spcPts val="600"/>
                  </a:spcAft>
                </a:pP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4" cy="4075027"/>
            <a:chOff x="9956370" y="1471029"/>
            <a:chExt cx="2549364"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4"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471520"/>
            <a:ext cx="11862067" cy="3505815"/>
          </a:xfrm>
          <a:prstGeom prst="rect">
            <a:avLst/>
          </a:prstGeom>
          <a:noFill/>
        </p:spPr>
        <p:txBody>
          <a:bodyPr wrap="square" lIns="186521" tIns="149217" rIns="186521" bIns="149217"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00" dirty="0">
                <a:gradFill>
                  <a:gsLst>
                    <a:gs pos="2917">
                      <a:schemeClr val="tx1"/>
                    </a:gs>
                    <a:gs pos="30000">
                      <a:schemeClr val="tx1"/>
                    </a:gs>
                  </a:gsLst>
                  <a:lin ang="5400000" scaled="0"/>
                </a:gradFill>
              </a:rPr>
              <a:t>Microsoft 365 platform (weekly)	</a:t>
            </a:r>
            <a:r>
              <a:rPr lang="en-US" sz="2400" dirty="0">
                <a:solidFill>
                  <a:schemeClr val="accent1"/>
                </a:solidFill>
                <a:hlinkClick r:id="rId3">
                  <a:extLst>
                    <a:ext uri="{A12FA001-AC4F-418D-AE19-62706E023703}">
                      <ahyp:hlinkClr xmlns:ahyp="http://schemas.microsoft.com/office/drawing/2018/hyperlinkcolor" val="tx"/>
                    </a:ext>
                  </a:extLst>
                </a:hlinkClick>
              </a:rPr>
              <a:t>https://aka.ms/m365-dev-call</a:t>
            </a:r>
            <a:r>
              <a:rPr lang="en-US" sz="2400" dirty="0">
                <a:solidFill>
                  <a:schemeClr val="accent1"/>
                </a:solidFill>
              </a:rPr>
              <a:t> </a:t>
            </a:r>
            <a:endParaRPr lang="en-US" sz="2448" dirty="0">
              <a:solidFill>
                <a:schemeClr val="accent1"/>
              </a:solidFill>
            </a:endParaRPr>
          </a:p>
          <a:p>
            <a:pPr>
              <a:lnSpc>
                <a:spcPct val="90000"/>
              </a:lnSpc>
              <a:spcAft>
                <a:spcPts val="612"/>
              </a:spcAft>
            </a:pPr>
            <a:endParaRPr lang="en-US" sz="2448" dirty="0">
              <a:gradFill>
                <a:gsLst>
                  <a:gs pos="2917">
                    <a:schemeClr val="tx1"/>
                  </a:gs>
                  <a:gs pos="30000">
                    <a:schemeClr val="tx1"/>
                  </a:gs>
                </a:gsLst>
                <a:lin ang="5400000" scaled="0"/>
              </a:gradFill>
            </a:endParaRPr>
          </a:p>
          <a:p>
            <a:pPr>
              <a:lnSpc>
                <a:spcPct val="90000"/>
              </a:lnSpc>
              <a:spcAft>
                <a:spcPts val="612"/>
              </a:spcAft>
            </a:pPr>
            <a:r>
              <a:rPr lang="en-US" sz="2400" dirty="0">
                <a:gradFill>
                  <a:gsLst>
                    <a:gs pos="2917">
                      <a:schemeClr val="tx1"/>
                    </a:gs>
                    <a:gs pos="30000">
                      <a:schemeClr val="tx1"/>
                    </a:gs>
                  </a:gsLst>
                  <a:lin ang="5400000" scaled="0"/>
                </a:gradFill>
              </a:rPr>
              <a:t>Adaptive Cards			</a:t>
            </a:r>
            <a:r>
              <a:rPr lang="en-US" sz="2400" dirty="0">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00" dirty="0">
                <a:gradFill>
                  <a:gsLst>
                    <a:gs pos="2917">
                      <a:schemeClr val="tx1"/>
                    </a:gs>
                    <a:gs pos="30000">
                      <a:schemeClr val="tx1"/>
                    </a:gs>
                  </a:gsLst>
                  <a:lin ang="5400000" scaled="0"/>
                </a:gradFill>
              </a:rPr>
              <a:t>	</a:t>
            </a:r>
            <a:endParaRPr lang="en-US" sz="2400" dirty="0">
              <a:solidFill>
                <a:srgbClr val="0070C0"/>
              </a:solidFill>
            </a:endParaRPr>
          </a:p>
          <a:p>
            <a:pPr>
              <a:lnSpc>
                <a:spcPct val="90000"/>
              </a:lnSpc>
              <a:spcAft>
                <a:spcPts val="612"/>
              </a:spcAft>
            </a:pPr>
            <a:r>
              <a:rPr lang="en-US" sz="2400" dirty="0">
                <a:gradFill>
                  <a:gsLst>
                    <a:gs pos="2917">
                      <a:schemeClr val="tx1"/>
                    </a:gs>
                    <a:gs pos="30000">
                      <a:schemeClr val="tx1"/>
                    </a:gs>
                  </a:gsLst>
                  <a:lin ang="5400000" scaled="0"/>
                </a:gradFill>
              </a:rPr>
              <a:t>Microsoft identity platform		</a:t>
            </a:r>
            <a:r>
              <a:rPr lang="en-US" sz="2400" dirty="0">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00" dirty="0">
                <a:solidFill>
                  <a:srgbClr val="0070C0"/>
                </a:solidFill>
              </a:rPr>
              <a:t>  </a:t>
            </a:r>
            <a:endParaRPr lang="en-US" sz="2400" dirty="0">
              <a:solidFill>
                <a:srgbClr val="0070C0"/>
              </a:solidFill>
              <a:cs typeface="Segoe UI"/>
            </a:endParaRPr>
          </a:p>
          <a:p>
            <a:pPr>
              <a:lnSpc>
                <a:spcPct val="90000"/>
              </a:lnSpc>
              <a:spcAft>
                <a:spcPts val="612"/>
              </a:spcAft>
            </a:pPr>
            <a:r>
              <a:rPr lang="en-US" sz="2400" dirty="0">
                <a:gradFill>
                  <a:gsLst>
                    <a:gs pos="2917">
                      <a:schemeClr val="tx1"/>
                    </a:gs>
                    <a:gs pos="30000">
                      <a:schemeClr val="tx1"/>
                    </a:gs>
                  </a:gsLst>
                  <a:lin ang="5400000" scaled="0"/>
                </a:gradFill>
              </a:rPr>
              <a:t>Office Add-ins			</a:t>
            </a:r>
            <a:r>
              <a:rPr lang="en-US" sz="2400" dirty="0">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00" dirty="0">
                <a:solidFill>
                  <a:srgbClr val="0070C0"/>
                </a:solidFill>
              </a:rPr>
              <a:t> </a:t>
            </a:r>
            <a:endParaRPr lang="en-US" sz="2400" dirty="0">
              <a:solidFill>
                <a:srgbClr val="0070C0"/>
              </a:solidFill>
              <a:cs typeface="Segoe UI"/>
            </a:endParaRPr>
          </a:p>
          <a:p>
            <a:pPr>
              <a:lnSpc>
                <a:spcPct val="90000"/>
              </a:lnSpc>
              <a:spcAft>
                <a:spcPts val="612"/>
              </a:spcAft>
            </a:pPr>
            <a:r>
              <a:rPr lang="en-US" sz="2400" dirty="0">
                <a:gradFill>
                  <a:gsLst>
                    <a:gs pos="2917">
                      <a:schemeClr val="tx1"/>
                    </a:gs>
                    <a:gs pos="30000">
                      <a:schemeClr val="tx1"/>
                    </a:gs>
                  </a:gsLst>
                  <a:lin ang="5400000" scaled="0"/>
                </a:gradFill>
              </a:rPr>
              <a:t>Power Platform			</a:t>
            </a:r>
            <a:r>
              <a:rPr lang="en-US" sz="2400" dirty="0">
                <a:solidFill>
                  <a:srgbClr val="0070C0"/>
                </a:solidFill>
                <a:hlinkClick r:id="rId7"/>
              </a:rPr>
              <a:t>https://aka.ms/PowerPlatformCommunityCall</a:t>
            </a:r>
            <a:r>
              <a:rPr lang="en-US" sz="2400" dirty="0">
                <a:solidFill>
                  <a:srgbClr val="0070C0"/>
                </a:solidFill>
              </a:rPr>
              <a:t> </a:t>
            </a:r>
            <a:endParaRPr lang="en-US" sz="2400" dirty="0">
              <a:solidFill>
                <a:srgbClr val="0070C0"/>
              </a:solidFill>
              <a:cs typeface="Segoe UI"/>
            </a:endParaRPr>
          </a:p>
          <a:p>
            <a:pPr>
              <a:lnSpc>
                <a:spcPct val="90000"/>
              </a:lnSpc>
              <a:spcAft>
                <a:spcPts val="612"/>
              </a:spcAft>
            </a:pPr>
            <a:r>
              <a:rPr lang="en-US" sz="1600" dirty="0">
                <a:gradFill>
                  <a:gsLst>
                    <a:gs pos="2917">
                      <a:schemeClr val="tx1"/>
                    </a:gs>
                    <a:gs pos="30000">
                      <a:schemeClr val="tx1"/>
                    </a:gs>
                  </a:gsLst>
                  <a:lin ang="5400000" scaled="0"/>
                </a:gradFill>
              </a:rPr>
              <a:t>Microsoft 365 and Power Platform community</a:t>
            </a:r>
            <a:r>
              <a:rPr lang="en-US" sz="800" dirty="0">
                <a:gradFill>
                  <a:gsLst>
                    <a:gs pos="2917">
                      <a:schemeClr val="tx1"/>
                    </a:gs>
                    <a:gs pos="30000">
                      <a:schemeClr val="tx1"/>
                    </a:gs>
                  </a:gsLst>
                  <a:lin ang="5400000" scaled="0"/>
                </a:gradFill>
              </a:rPr>
              <a:t> (bi-weekly) </a:t>
            </a:r>
            <a:r>
              <a:rPr lang="en-US" sz="2400" dirty="0">
                <a:gradFill>
                  <a:gsLst>
                    <a:gs pos="2917">
                      <a:schemeClr val="tx1"/>
                    </a:gs>
                    <a:gs pos="30000">
                      <a:schemeClr val="tx1"/>
                    </a:gs>
                  </a:gsLst>
                  <a:lin ang="5400000" scaled="0"/>
                </a:gradFill>
              </a:rPr>
              <a:t>	</a:t>
            </a:r>
            <a:r>
              <a:rPr lang="en-US" sz="2400" dirty="0">
                <a:solidFill>
                  <a:srgbClr val="0070C0"/>
                </a:solidFill>
                <a:hlinkClick r:id="rId8">
                  <a:extLst>
                    <a:ext uri="{A12FA001-AC4F-418D-AE19-62706E023703}">
                      <ahyp:hlinkClr xmlns:ahyp="http://schemas.microsoft.com/office/drawing/2018/hyperlinkcolor" val="tx"/>
                    </a:ext>
                  </a:extLst>
                </a:hlinkClick>
              </a:rPr>
              <a:t>https://aka.ms/m365-dev-sig</a:t>
            </a:r>
            <a:r>
              <a:rPr lang="en-US" sz="2400" dirty="0">
                <a:solidFill>
                  <a:srgbClr val="0070C0"/>
                </a:solidFill>
              </a:rPr>
              <a:t> </a:t>
            </a:r>
            <a:endParaRPr lang="en-US" sz="2400" dirty="0">
              <a:solidFill>
                <a:srgbClr val="0070C0"/>
              </a:solidFill>
              <a:cs typeface="Segoe UI"/>
            </a:endParaRPr>
          </a:p>
          <a:p>
            <a:pPr>
              <a:lnSpc>
                <a:spcPct val="90000"/>
              </a:lnSpc>
              <a:spcAft>
                <a:spcPts val="612"/>
              </a:spcAft>
            </a:pPr>
            <a:r>
              <a:rPr lang="en-US" sz="1600" dirty="0">
                <a:gradFill>
                  <a:gsLst>
                    <a:gs pos="2917">
                      <a:schemeClr val="tx1"/>
                    </a:gs>
                    <a:gs pos="30000">
                      <a:schemeClr val="tx1"/>
                    </a:gs>
                  </a:gsLst>
                  <a:lin ang="5400000" scaled="0"/>
                </a:gradFill>
              </a:rPr>
              <a:t>Viva Connections &amp; SharePoint Framework</a:t>
            </a:r>
            <a:r>
              <a:rPr lang="en-US" sz="800" dirty="0">
                <a:gradFill>
                  <a:gsLst>
                    <a:gs pos="2917">
                      <a:schemeClr val="tx1"/>
                    </a:gs>
                    <a:gs pos="30000">
                      <a:schemeClr val="tx1"/>
                    </a:gs>
                  </a:gsLst>
                  <a:lin ang="5400000" scaled="0"/>
                </a:gradFill>
              </a:rPr>
              <a:t> (bi-weekly)</a:t>
            </a:r>
            <a:r>
              <a:rPr lang="en-US" sz="2400" dirty="0">
                <a:gradFill>
                  <a:gsLst>
                    <a:gs pos="2917">
                      <a:schemeClr val="tx1"/>
                    </a:gs>
                    <a:gs pos="30000">
                      <a:schemeClr val="tx1"/>
                    </a:gs>
                  </a:gsLst>
                  <a:lin ang="5400000" scaled="0"/>
                </a:gradFill>
              </a:rPr>
              <a:t>	</a:t>
            </a:r>
            <a:r>
              <a:rPr lang="en-US" sz="2400" dirty="0">
                <a:solidFill>
                  <a:srgbClr val="0070C0"/>
                </a:solidFill>
                <a:hlinkClick r:id="rId9">
                  <a:extLst>
                    <a:ext uri="{A12FA001-AC4F-418D-AE19-62706E023703}">
                      <ahyp:hlinkClr xmlns:ahyp="http://schemas.microsoft.com/office/drawing/2018/hyperlinkcolor" val="tx"/>
                    </a:ext>
                  </a:extLst>
                </a:hlinkClick>
              </a:rPr>
              <a:t>https://aka.ms/spfx-call</a:t>
            </a:r>
            <a:r>
              <a:rPr lang="en-US" sz="2400" dirty="0">
                <a:solidFill>
                  <a:srgbClr val="0070C0"/>
                </a:solidFill>
              </a:rPr>
              <a:t> </a:t>
            </a:r>
            <a:endParaRPr lang="en-US" sz="2400" dirty="0">
              <a:solidFill>
                <a:srgbClr val="0070C0"/>
              </a:solidFill>
              <a:cs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365125" y="949921"/>
            <a:ext cx="8763000"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dirty="0">
                <a:solidFill>
                  <a:srgbClr val="0078D4"/>
                </a:solidFill>
                <a:latin typeface="Segoe UI Semibold"/>
                <a:cs typeface="Segoe UI Semibold"/>
              </a:rPr>
              <a:t>Microsoft 365 platform</a:t>
            </a:r>
            <a:br>
              <a:rPr lang="en-US" sz="3200" dirty="0">
                <a:latin typeface="Segoe UI Semibold" panose="020B0702040204020203" pitchFamily="34" charset="0"/>
                <a:cs typeface="Segoe UI Semibold" panose="020B0702040204020203" pitchFamily="34" charset="0"/>
              </a:rPr>
            </a:br>
            <a:r>
              <a:rPr lang="en-US" sz="3200" dirty="0">
                <a:gradFill>
                  <a:gsLst>
                    <a:gs pos="2917">
                      <a:schemeClr val="tx1"/>
                    </a:gs>
                    <a:gs pos="30000">
                      <a:schemeClr val="tx1"/>
                    </a:gs>
                  </a:gsLst>
                  <a:lin ang="5400000" scaled="0"/>
                </a:gradFill>
                <a:latin typeface="Segoe UI Semibold"/>
                <a:cs typeface="Segoe UI Semibold"/>
              </a:rPr>
              <a:t>call 27</a:t>
            </a:r>
            <a:r>
              <a:rPr lang="en-US" sz="3200" baseline="30000" dirty="0">
                <a:gradFill>
                  <a:gsLst>
                    <a:gs pos="2917">
                      <a:schemeClr val="tx1"/>
                    </a:gs>
                    <a:gs pos="30000">
                      <a:schemeClr val="tx1"/>
                    </a:gs>
                  </a:gsLst>
                  <a:lin ang="5400000" scaled="0"/>
                </a:gradFill>
                <a:latin typeface="Segoe UI Semibold"/>
                <a:cs typeface="Segoe UI Semibold"/>
              </a:rPr>
              <a:t>th</a:t>
            </a:r>
            <a:r>
              <a:rPr lang="en-US" sz="3200" dirty="0">
                <a:gradFill>
                  <a:gsLst>
                    <a:gs pos="2917">
                      <a:schemeClr val="tx1"/>
                    </a:gs>
                    <a:gs pos="30000">
                      <a:schemeClr val="tx1"/>
                    </a:gs>
                  </a:gsLst>
                  <a:lin ang="5400000" scaled="0"/>
                </a:gradFill>
                <a:latin typeface="Segoe UI Semibold"/>
                <a:cs typeface="Segoe UI Semibold"/>
              </a:rPr>
              <a:t> of September</a:t>
            </a:r>
            <a:br>
              <a:rPr lang="en-US" sz="3200" dirty="0">
                <a:latin typeface="Segoe UI Semibold" panose="020B0702040204020203" pitchFamily="34" charset="0"/>
                <a:cs typeface="Segoe UI Semibold" panose="020B0702040204020203" pitchFamily="34" charset="0"/>
              </a:rPr>
            </a:br>
            <a:r>
              <a:rPr lang="en-US" sz="3200" dirty="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
        <p:nvSpPr>
          <p:cNvPr id="14" name="Rectangle 13">
            <a:extLst>
              <a:ext uri="{FF2B5EF4-FFF2-40B4-BE49-F238E27FC236}">
                <a16:creationId xmlns:a16="http://schemas.microsoft.com/office/drawing/2014/main" id="{D48B03A6-9931-4060-866B-02B036F803DE}"/>
              </a:ext>
            </a:extLst>
          </p:cNvPr>
          <p:cNvSpPr/>
          <p:nvPr/>
        </p:nvSpPr>
        <p:spPr>
          <a:xfrm>
            <a:off x="6333709" y="1259180"/>
            <a:ext cx="6102766" cy="3631763"/>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300" dirty="0">
                <a:solidFill>
                  <a:schemeClr val="bg1">
                    <a:lumMod val="10000"/>
                  </a:schemeClr>
                </a:solidFill>
              </a:rPr>
              <a:t>Latest news from Microsoft engineering on </a:t>
            </a:r>
            <a:r>
              <a:rPr lang="en-US" sz="2300" dirty="0">
                <a:solidFill>
                  <a:srgbClr val="0078D4"/>
                </a:solidFill>
              </a:rPr>
              <a:t>Microsoft 365 </a:t>
            </a:r>
            <a:r>
              <a:rPr lang="en-US" sz="2300" dirty="0">
                <a:solidFill>
                  <a:schemeClr val="bg1">
                    <a:lumMod val="10000"/>
                  </a:schemeClr>
                </a:solidFill>
              </a:rPr>
              <a:t>topics</a:t>
            </a:r>
          </a:p>
          <a:p>
            <a:pPr marL="342900" indent="-342900">
              <a:buFont typeface="Arial" panose="020B0604020202020204" pitchFamily="34" charset="0"/>
              <a:buChar char="•"/>
            </a:pPr>
            <a:r>
              <a:rPr lang="en-US" sz="2300" dirty="0">
                <a:solidFill>
                  <a:schemeClr val="bg1">
                    <a:lumMod val="10000"/>
                  </a:schemeClr>
                </a:solidFill>
              </a:rPr>
              <a:t>Monthly community contributors</a:t>
            </a:r>
          </a:p>
          <a:p>
            <a:pPr marL="342900" indent="-342900">
              <a:buFont typeface="Arial" panose="020B0604020202020204" pitchFamily="34" charset="0"/>
              <a:buChar char="•"/>
            </a:pPr>
            <a:r>
              <a:rPr lang="en-US" sz="2300" dirty="0">
                <a:solidFill>
                  <a:schemeClr val="bg1">
                    <a:lumMod val="10000"/>
                  </a:schemeClr>
                </a:solidFill>
              </a:rPr>
              <a:t>Community together mode group photo</a:t>
            </a:r>
            <a:br>
              <a:rPr lang="en-US" sz="2300" dirty="0">
                <a:solidFill>
                  <a:schemeClr val="bg1">
                    <a:lumMod val="10000"/>
                  </a:schemeClr>
                </a:solidFill>
              </a:rPr>
            </a:br>
            <a:endParaRPr lang="en-US" sz="2300" dirty="0">
              <a:solidFill>
                <a:schemeClr val="bg1">
                  <a:lumMod val="10000"/>
                </a:schemeClr>
              </a:solidFill>
            </a:endParaRPr>
          </a:p>
          <a:p>
            <a:pPr marL="342900" indent="-342900">
              <a:buFont typeface="Arial" panose="020B0604020202020204" pitchFamily="34" charset="0"/>
              <a:buChar char="•"/>
            </a:pPr>
            <a:r>
              <a:rPr lang="en-US" sz="2300" b="1" dirty="0" err="1">
                <a:ea typeface="+mn-lt"/>
                <a:cs typeface="+mn-lt"/>
              </a:rPr>
              <a:t>Ayca</a:t>
            </a:r>
            <a:r>
              <a:rPr lang="en-US" sz="2300" b="1" dirty="0">
                <a:ea typeface="+mn-lt"/>
                <a:cs typeface="+mn-lt"/>
              </a:rPr>
              <a:t> Bas </a:t>
            </a:r>
            <a:r>
              <a:rPr lang="en-US" sz="2300" dirty="0">
                <a:solidFill>
                  <a:schemeClr val="bg1">
                    <a:lumMod val="10000"/>
                  </a:schemeClr>
                </a:solidFill>
              </a:rPr>
              <a:t>- </a:t>
            </a:r>
            <a:r>
              <a:rPr lang="en-US" sz="2300" dirty="0">
                <a:ea typeface="+mn-lt"/>
                <a:cs typeface="+mn-lt"/>
              </a:rPr>
              <a:t>Build a productivity dashboard by using Teams Toolkit for Visual Studio</a:t>
            </a:r>
            <a:endParaRPr lang="en-GB" sz="2300" dirty="0">
              <a:solidFill>
                <a:schemeClr val="bg1">
                  <a:lumMod val="10000"/>
                </a:schemeClr>
              </a:solidFill>
              <a:cs typeface="Segoe UI"/>
            </a:endParaRPr>
          </a:p>
          <a:p>
            <a:pPr marL="342900" indent="-342900">
              <a:buFont typeface="Arial" panose="020B0604020202020204" pitchFamily="34" charset="0"/>
              <a:buChar char="•"/>
            </a:pPr>
            <a:r>
              <a:rPr lang="en-GB" sz="2300" b="1" dirty="0">
                <a:solidFill>
                  <a:schemeClr val="bg1">
                    <a:lumMod val="10000"/>
                  </a:schemeClr>
                </a:solidFill>
                <a:cs typeface="Segoe UI"/>
              </a:rPr>
              <a:t>Vesa Juvonen &amp; Alex Terentiev -</a:t>
            </a:r>
            <a:r>
              <a:rPr lang="en-US" sz="2300" dirty="0">
                <a:ea typeface="+mn-lt"/>
                <a:cs typeface="+mn-lt"/>
              </a:rPr>
              <a:t>SharePoint Framework – Latest status and the next investments areas</a:t>
            </a:r>
          </a:p>
        </p:txBody>
      </p:sp>
    </p:spTree>
    <p:extLst>
      <p:ext uri="{BB962C8B-B14F-4D97-AF65-F5344CB8AC3E}">
        <p14:creationId xmlns:p14="http://schemas.microsoft.com/office/powerpoint/2010/main" val="195458103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6889643"/>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dirty="0">
                <a:latin typeface="Segoe UI Semibold"/>
                <a:cs typeface="Segoe UI Semibold"/>
              </a:rPr>
              <a:t>Upcoming Sessions:</a:t>
            </a:r>
            <a:endParaRPr lang="en-US" sz="1700" dirty="0">
              <a:cs typeface="Segoe UI"/>
            </a:endParaRPr>
          </a:p>
          <a:p>
            <a:pPr marL="285750" indent="-285750">
              <a:lnSpc>
                <a:spcPct val="150000"/>
              </a:lnSpc>
              <a:buFont typeface="Arial,Sans-Serif"/>
              <a:buChar char="•"/>
            </a:pPr>
            <a:r>
              <a:rPr lang="en-US" sz="1500" b="1" dirty="0">
                <a:solidFill>
                  <a:srgbClr val="1973B9"/>
                </a:solidFill>
                <a:latin typeface="Segoe UI Semibold"/>
                <a:cs typeface="Segoe UI Semibold"/>
              </a:rPr>
              <a:t>First-time contributor</a:t>
            </a:r>
          </a:p>
          <a:p>
            <a:pPr marL="285750" indent="-285750">
              <a:lnSpc>
                <a:spcPct val="150000"/>
              </a:lnSpc>
              <a:buFont typeface="Arial,Sans-Serif"/>
              <a:buChar char="•"/>
            </a:pPr>
            <a:r>
              <a:rPr lang="en-US" sz="1500" b="1" dirty="0">
                <a:solidFill>
                  <a:srgbClr val="1973B9"/>
                </a:solidFill>
                <a:latin typeface="Segoe UI Semibold"/>
                <a:cs typeface="Segoe UI Semibold"/>
              </a:rPr>
              <a:t>Community docs</a:t>
            </a:r>
          </a:p>
          <a:p>
            <a:pPr marL="285750" indent="-285750">
              <a:lnSpc>
                <a:spcPct val="150000"/>
              </a:lnSpc>
              <a:buFont typeface="Arial,Sans-Serif"/>
              <a:buChar char="•"/>
            </a:pPr>
            <a:r>
              <a:rPr lang="en-US" sz="1500" b="1" dirty="0">
                <a:solidFill>
                  <a:srgbClr val="1973B9"/>
                </a:solidFill>
                <a:latin typeface="Segoe UI Semibold"/>
                <a:cs typeface="Segoe UI Semibold"/>
              </a:rPr>
              <a:t>Using PnP SPFx samples w/ NVM</a:t>
            </a:r>
            <a:endParaRPr lang="en-US" sz="1500" dirty="0">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ea typeface="+mn-lt"/>
                <a:cs typeface="Segoe UI Semibold"/>
              </a:rPr>
              <a:t>SPFx developer workstation setup</a:t>
            </a:r>
            <a:endParaRPr lang="en-US" sz="1500" dirty="0">
              <a:solidFill>
                <a:srgbClr val="2F2F2F"/>
              </a:solidFill>
              <a:latin typeface="Segoe UI"/>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ea typeface="Segoe UI Black"/>
                <a:cs typeface="Segoe UI Semibold"/>
              </a:rPr>
              <a:t>More than code with VS Code</a:t>
            </a:r>
            <a:endParaRPr lang="en-US" sz="1500" b="1" dirty="0">
              <a:solidFill>
                <a:srgbClr val="1973B9"/>
              </a:solidFill>
              <a:latin typeface="Segoe UI Semibold"/>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ea typeface="+mn-lt"/>
                <a:cs typeface="Segoe UI Semibold"/>
              </a:rPr>
              <a:t>First-time presenter</a:t>
            </a:r>
            <a:endParaRPr lang="en-US" sz="1500" dirty="0">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ea typeface="+mn-lt"/>
                <a:cs typeface="Segoe UI Semibold"/>
              </a:rPr>
              <a:t>M365 Maturity Model Practitioners </a:t>
            </a:r>
          </a:p>
          <a:p>
            <a:pPr>
              <a:lnSpc>
                <a:spcPct val="150000"/>
              </a:lnSpc>
            </a:pPr>
            <a:endParaRPr lang="en-US" sz="1500" dirty="0">
              <a:solidFill>
                <a:srgbClr val="1973B9"/>
              </a:solidFill>
              <a:latin typeface="Segoe UI Black"/>
              <a:ea typeface="Segoe UI Black"/>
              <a:cs typeface="Segoe UI Semibold"/>
            </a:endParaRPr>
          </a:p>
          <a:p>
            <a:pPr>
              <a:lnSpc>
                <a:spcPct val="150000"/>
              </a:lnSpc>
            </a:pPr>
            <a:endParaRPr lang="en-US" sz="1500" dirty="0">
              <a:solidFill>
                <a:srgbClr val="1973B9"/>
              </a:solidFill>
              <a:latin typeface="Segoe UI Black"/>
              <a:ea typeface="Segoe UI Black"/>
              <a:cs typeface="Segoe UI Semibold"/>
            </a:endParaRPr>
          </a:p>
          <a:p>
            <a:pPr>
              <a:lnSpc>
                <a:spcPct val="150000"/>
              </a:lnSpc>
            </a:pPr>
            <a:endParaRPr lang="en-US" sz="1500" dirty="0">
              <a:solidFill>
                <a:srgbClr val="1973B9"/>
              </a:solidFill>
              <a:latin typeface="Segoe UI Black"/>
              <a:ea typeface="Segoe UI Black"/>
              <a:cs typeface="Segoe UI Semibold"/>
            </a:endParaRPr>
          </a:p>
          <a:p>
            <a:pPr marL="285750" indent="-285750">
              <a:lnSpc>
                <a:spcPct val="150000"/>
              </a:lnSpc>
              <a:buFont typeface="Arial,Sans-Serif"/>
              <a:buChar char="•"/>
            </a:pPr>
            <a:r>
              <a:rPr lang="en-US" sz="1500" b="1">
                <a:solidFill>
                  <a:srgbClr val="1973B9"/>
                </a:solidFill>
                <a:latin typeface="Segoe UI Black" panose="020B0A02040204020203" pitchFamily="34" charset="0"/>
                <a:ea typeface="Segoe UI Black" panose="020B0A02040204020203" pitchFamily="34" charset="0"/>
                <a:cs typeface="Segoe UI Semibold"/>
              </a:rPr>
              <a:t>Writing for the Web</a:t>
            </a:r>
            <a:endParaRPr lang="en-US" sz="1500">
              <a:solidFill>
                <a:srgbClr val="1973B9"/>
              </a:solidFill>
              <a:latin typeface="Segoe UI Black"/>
              <a:ea typeface="Segoe UI Black"/>
              <a:cs typeface="Segoe UI Semibold"/>
            </a:endParaRPr>
          </a:p>
          <a:p>
            <a:pPr marL="285750" indent="-285750">
              <a:lnSpc>
                <a:spcPct val="150000"/>
              </a:lnSpc>
              <a:buFont typeface="Arial,Sans-Serif"/>
              <a:buChar char="•"/>
            </a:pPr>
            <a:r>
              <a:rPr lang="en-US" sz="1500" dirty="0">
                <a:solidFill>
                  <a:srgbClr val="1973B9"/>
                </a:solidFill>
                <a:latin typeface="Segoe UI Black"/>
                <a:ea typeface="Segoe UI Black"/>
                <a:cs typeface="Segoe UI Semibold"/>
              </a:rPr>
              <a:t>Power Platform Samples Contributor</a:t>
            </a:r>
          </a:p>
          <a:p>
            <a:pPr marL="285750" indent="-285750">
              <a:lnSpc>
                <a:spcPct val="150000"/>
              </a:lnSpc>
              <a:buFont typeface="Arial,Sans-Serif"/>
              <a:buChar char="•"/>
            </a:pPr>
            <a:endParaRPr lang="en-US" sz="1500" dirty="0">
              <a:latin typeface="Segoe UI Black" panose="020B0A02040204020203" pitchFamily="34" charset="0"/>
              <a:ea typeface="Segoe UI Black" panose="020B0A02040204020203" pitchFamily="34" charset="0"/>
              <a:cs typeface="Segoe UI Semibold"/>
            </a:endParaRPr>
          </a:p>
          <a:p>
            <a:pPr marL="285750" indent="-285750">
              <a:lnSpc>
                <a:spcPct val="150000"/>
              </a:lnSpc>
              <a:buFont typeface="Arial,Sans-Serif"/>
              <a:buChar char="•"/>
            </a:pPr>
            <a:endParaRPr lang="en-US" sz="1500" dirty="0">
              <a:ea typeface="+mn-lt"/>
              <a:cs typeface="+mn-lt"/>
            </a:endParaRPr>
          </a:p>
          <a:p>
            <a:pPr>
              <a:lnSpc>
                <a:spcPct val="150000"/>
              </a:lnSpc>
            </a:pPr>
            <a:endParaRPr lang="en-US" sz="1500" b="1" dirty="0">
              <a:solidFill>
                <a:schemeClr val="accent3"/>
              </a:solidFill>
              <a:latin typeface="Segoe UI Semibold"/>
              <a:cs typeface="Segoe UI Semibold"/>
            </a:endParaRPr>
          </a:p>
          <a:p>
            <a:pPr marL="285750" indent="-285750">
              <a:lnSpc>
                <a:spcPct val="150000"/>
              </a:lnSpc>
              <a:buFont typeface="Arial,Sans-Serif"/>
              <a:buChar char="•"/>
            </a:pPr>
            <a:endParaRPr lang="en-US" sz="15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500" b="1" dirty="0">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dirty="0">
              <a:solidFill>
                <a:schemeClr val="accent3"/>
              </a:solidFill>
              <a:latin typeface="Segoe UI Semibold"/>
              <a:ea typeface="+mn-lt"/>
              <a:cs typeface="Segoe UI Semibold"/>
            </a:endParaRPr>
          </a:p>
          <a:p>
            <a:pPr marL="466090" lvl="1">
              <a:lnSpc>
                <a:spcPct val="150000"/>
              </a:lnSpc>
            </a:pPr>
            <a:endParaRPr lang="en-US" sz="1500" b="1" dirty="0">
              <a:solidFill>
                <a:schemeClr val="accent3"/>
              </a:solidFill>
              <a:latin typeface="Segoe UI Semibold"/>
              <a:ea typeface="+mn-lt"/>
              <a:cs typeface="+mn-lt"/>
            </a:endParaRPr>
          </a:p>
        </p:txBody>
      </p:sp>
      <p:pic>
        <p:nvPicPr>
          <p:cNvPr id="5" name="Picture 6">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l="219" r="219"/>
          <a:stretch/>
        </p:blipFill>
        <p:spPr>
          <a:xfrm>
            <a:off x="5822415" y="1041776"/>
            <a:ext cx="6900907" cy="4215587"/>
          </a:xfrm>
          <a:prstGeom prst="rect">
            <a:avLst/>
          </a:prstGeom>
        </p:spPr>
      </p:pic>
      <p:sp>
        <p:nvSpPr>
          <p:cNvPr id="4" name="Rectangle 3">
            <a:extLst>
              <a:ext uri="{FF2B5EF4-FFF2-40B4-BE49-F238E27FC236}">
                <a16:creationId xmlns:a16="http://schemas.microsoft.com/office/drawing/2014/main" id="{3CDF55D0-D6B5-1937-F179-520E5A479F43}"/>
              </a:ext>
            </a:extLst>
          </p:cNvPr>
          <p:cNvSpPr/>
          <p:nvPr/>
        </p:nvSpPr>
        <p:spPr bwMode="auto">
          <a:xfrm rot="376372">
            <a:off x="3440643" y="5261263"/>
            <a:ext cx="2350988" cy="692298"/>
          </a:xfrm>
          <a:prstGeom prst="rect">
            <a:avLst/>
          </a:prstGeom>
          <a:solidFill>
            <a:srgbClr val="ED7D3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spcBef>
                <a:spcPct val="0"/>
              </a:spcBef>
              <a:spcAft>
                <a:spcPct val="0"/>
              </a:spcAft>
            </a:pPr>
            <a:r>
              <a:rPr lang="en-US" sz="1500" dirty="0">
                <a:gradFill>
                  <a:gsLst>
                    <a:gs pos="0">
                      <a:srgbClr val="FFFFFF"/>
                    </a:gs>
                    <a:gs pos="100000">
                      <a:srgbClr val="FFFFFF"/>
                    </a:gs>
                  </a:gsLst>
                  <a:lin ang="5400000" scaled="0"/>
                </a:gradFill>
                <a:latin typeface="Segoe UI Black"/>
                <a:cs typeface="Segoe UI"/>
              </a:rPr>
              <a:t>New Dates </a:t>
            </a:r>
          </a:p>
          <a:p>
            <a:pPr algn="ctr" defTabSz="932472">
              <a:lnSpc>
                <a:spcPct val="90000"/>
              </a:lnSpc>
              <a:spcBef>
                <a:spcPct val="0"/>
              </a:spcBef>
              <a:spcAft>
                <a:spcPct val="0"/>
              </a:spcAft>
            </a:pPr>
            <a:r>
              <a:rPr lang="en-US" sz="1500" dirty="0">
                <a:gradFill>
                  <a:gsLst>
                    <a:gs pos="0">
                      <a:srgbClr val="FFFFFF"/>
                    </a:gs>
                    <a:gs pos="100000">
                      <a:srgbClr val="FFFFFF"/>
                    </a:gs>
                  </a:gsLst>
                  <a:lin ang="5400000" scaled="0"/>
                </a:gradFill>
                <a:latin typeface="Segoe UI Black"/>
                <a:cs typeface="Segoe UI"/>
              </a:rPr>
              <a:t>Scheduling Soon!!</a:t>
            </a:r>
            <a:endParaRPr lang="en-US" dirty="0"/>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SharePoint Framework</a:t>
            </a:r>
            <a:br>
              <a:rPr lang="en-US"/>
            </a:br>
            <a:r>
              <a:rPr lang="en-US" sz="2800"/>
              <a:t>Latest from Microsoft engineering for Microsoft Viva, Microsoft Teams and SharePoint extensibility</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MediaLengthInSeconds xmlns="ed971524-76e7-40a8-a01a-f99956bd178c" xsi:nil="true"/>
    <SharedWithUsers xmlns="b0e4521d-181b-4aee-b4a8-952b2bc14729">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226</TotalTime>
  <Words>2449</Words>
  <Application>Microsoft Office PowerPoint</Application>
  <PresentationFormat>Custom</PresentationFormat>
  <Paragraphs>339</Paragraphs>
  <Slides>27</Slides>
  <Notes>25</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27</vt:i4>
      </vt:variant>
    </vt:vector>
  </HeadingPairs>
  <TitlesOfParts>
    <vt:vector size="46" baseType="lpstr">
      <vt:lpstr>Apple Color Emoji</vt:lpstr>
      <vt:lpstr>-apple-system</vt:lpstr>
      <vt:lpstr>Arial</vt:lpstr>
      <vt:lpstr>Arial,Sans-Serif</vt:lpstr>
      <vt:lpstr>Calibri</vt:lpstr>
      <vt:lpstr>Consolas</vt:lpstr>
      <vt:lpstr>Corbel</vt:lpstr>
      <vt:lpstr>Fira Code</vt:lpstr>
      <vt:lpstr>Ink Draft</vt:lpstr>
      <vt:lpstr>Open Sans</vt:lpstr>
      <vt:lpstr>Segoe UI</vt:lpstr>
      <vt:lpstr>Segoe UI Black</vt:lpstr>
      <vt:lpstr>Segoe UI Light</vt:lpstr>
      <vt:lpstr>Segoe UI Semibold</vt:lpstr>
      <vt:lpstr>Segoe UI Semilight</vt:lpstr>
      <vt:lpstr>Wingdings</vt:lpstr>
      <vt:lpstr>Office 365 PPT Template - 2017</vt:lpstr>
      <vt:lpstr>Digital Blue Tunnel 16x9</vt:lpstr>
      <vt:lpstr>Office 365 PPT Template - 2017</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PowerPoint Presentation</vt:lpstr>
      <vt:lpstr>SharePoint Framework Latest from Microsoft engineering for Microsoft Viva, Microsoft Teams and SharePoint extensibility   </vt:lpstr>
      <vt:lpstr>PowerPoint Presentation</vt:lpstr>
      <vt:lpstr>Rolling 28 days active users (MAU) for custom SharePoint Framework components in M365 There are currently tens of millions of monthly active users for customer and partner created SharePoint Framework components in Microsoft 365</vt:lpstr>
      <vt:lpstr>The Road Ahead – SPFx roadmap </vt:lpstr>
      <vt:lpstr>PnPjs Client-Side Libraries   </vt:lpstr>
      <vt:lpstr>PnPjs Client-Side Libraries</vt:lpstr>
      <vt:lpstr>CLI for Microsoft 365 </vt:lpstr>
      <vt:lpstr>CLI for Microsoft 365</vt:lpstr>
      <vt:lpstr>SPFx Reusable Components </vt:lpstr>
      <vt:lpstr>Reusable SPFx Controls</vt:lpstr>
      <vt:lpstr>PnP Modern Search </vt:lpstr>
      <vt:lpstr>PnP Modern Search</vt:lpstr>
      <vt:lpstr>PnP SPFx Samples </vt:lpstr>
      <vt:lpstr>PnP SPFx Samples</vt:lpstr>
      <vt:lpstr>Optional picture time!</vt:lpstr>
      <vt:lpstr>DEMO</vt:lpstr>
      <vt:lpstr>Thank you!</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5</cp:revision>
  <dcterms:modified xsi:type="dcterms:W3CDTF">2022-09-22T18:49:28Z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y fmtid="{D5CDD505-2E9C-101B-9397-08002B2CF9AE}" pid="21" name="Order">
    <vt:lpwstr>113700.000000000</vt:lpwstr>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ExtendedDescription">
    <vt:lpwstr/>
  </property>
  <property fmtid="{D5CDD505-2E9C-101B-9397-08002B2CF9AE}" pid="26" name="TriggerFlowInfo">
    <vt:lpwstr/>
  </property>
  <property fmtid="{D5CDD505-2E9C-101B-9397-08002B2CF9AE}" pid="27" name="xd_Signature">
    <vt:lpwstr/>
  </property>
</Properties>
</file>